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5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6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3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0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3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56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9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8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8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3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9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BEA736-62EB-424E-ABDB-4363DAD28E32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7734F1-B1ED-494A-B3DD-8E9B561D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DA70C-F8D3-48B8-83BE-2E6D2F746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Моя первая </a:t>
            </a:r>
            <a:br>
              <a:rPr lang="ru-RU" dirty="0"/>
            </a:br>
            <a:r>
              <a:rPr lang="ru-RU" dirty="0"/>
              <a:t>презентация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4A25E4-14B7-4CAC-8E7D-481AAF47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268"/>
            <a:ext cx="9144000" cy="1515532"/>
          </a:xfrm>
        </p:spPr>
        <p:txBody>
          <a:bodyPr>
            <a:normAutofit/>
          </a:bodyPr>
          <a:lstStyle/>
          <a:p>
            <a:r>
              <a:rPr lang="ru-RU" dirty="0"/>
              <a:t>Выполнил </a:t>
            </a:r>
            <a:r>
              <a:rPr lang="en-US" dirty="0"/>
              <a:t>:</a:t>
            </a:r>
            <a:r>
              <a:rPr lang="ru-RU" dirty="0"/>
              <a:t> Коваленко Иван </a:t>
            </a:r>
          </a:p>
          <a:p>
            <a:r>
              <a:rPr lang="ru-RU" dirty="0"/>
              <a:t>Группа ВКШ 7</a:t>
            </a:r>
          </a:p>
        </p:txBody>
      </p:sp>
    </p:spTree>
    <p:extLst>
      <p:ext uri="{BB962C8B-B14F-4D97-AF65-F5344CB8AC3E}">
        <p14:creationId xmlns:p14="http://schemas.microsoft.com/office/powerpoint/2010/main" val="419956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43157-A1D1-4B06-A366-AD299B12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Летом я люблю ездить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A112E-DBCE-4E21-B3D4-C20657E0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19" y="2583402"/>
            <a:ext cx="10049523" cy="3292466"/>
          </a:xfrm>
        </p:spPr>
        <p:txBody>
          <a:bodyPr>
            <a:normAutofit/>
          </a:bodyPr>
          <a:lstStyle/>
          <a:p>
            <a:r>
              <a:rPr lang="ru-RU" dirty="0"/>
              <a:t>К сестре</a:t>
            </a:r>
          </a:p>
          <a:p>
            <a:r>
              <a:rPr lang="ru-RU" dirty="0"/>
              <a:t>На море</a:t>
            </a:r>
          </a:p>
          <a:p>
            <a:r>
              <a:rPr lang="ru-RU" dirty="0"/>
              <a:t>К бабушке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97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9CBB2-4A6A-489A-B966-90A45235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EEC19-E9CE-43D3-90E1-23F4A8DF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Красиво</a:t>
            </a:r>
            <a:r>
              <a:rPr lang="en-US" dirty="0"/>
              <a:t>?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да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A05D44-AC25-4A94-B45B-5424A5EB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57" y="2649724"/>
            <a:ext cx="4726616" cy="32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7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5C5B0-1DCF-441D-895C-FE0F4DF4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</a:t>
            </a:r>
            <a:r>
              <a:rPr lang="ru-RU" dirty="0" err="1"/>
              <a:t>внииание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3115A-82EF-432A-B146-2B642FF2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567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27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Моя первая  презентация</vt:lpstr>
      <vt:lpstr>Летом я люблю ездить</vt:lpstr>
      <vt:lpstr>Презентация PowerPoint</vt:lpstr>
      <vt:lpstr>Спасибо за внииание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первая  презентация</dc:title>
  <dc:creator>user</dc:creator>
  <cp:lastModifiedBy>user</cp:lastModifiedBy>
  <cp:revision>3</cp:revision>
  <dcterms:created xsi:type="dcterms:W3CDTF">2024-11-30T12:59:44Z</dcterms:created>
  <dcterms:modified xsi:type="dcterms:W3CDTF">2024-11-30T13:18:06Z</dcterms:modified>
</cp:coreProperties>
</file>