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3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7D153CCC-CAA1-4415-9A05-B5A97D08C42C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EAAFEB2E-F8F4-4923-925A-76376FA685C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896672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3CCC-CAA1-4415-9A05-B5A97D08C42C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EB2E-F8F4-4923-925A-76376FA68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47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3CCC-CAA1-4415-9A05-B5A97D08C42C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EB2E-F8F4-4923-925A-76376FA68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52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3CCC-CAA1-4415-9A05-B5A97D08C42C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EB2E-F8F4-4923-925A-76376FA68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16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3CCC-CAA1-4415-9A05-B5A97D08C42C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EB2E-F8F4-4923-925A-76376FA685C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5724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3CCC-CAA1-4415-9A05-B5A97D08C42C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EB2E-F8F4-4923-925A-76376FA68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60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3CCC-CAA1-4415-9A05-B5A97D08C42C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EB2E-F8F4-4923-925A-76376FA68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22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3CCC-CAA1-4415-9A05-B5A97D08C42C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EB2E-F8F4-4923-925A-76376FA68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51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3CCC-CAA1-4415-9A05-B5A97D08C42C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EB2E-F8F4-4923-925A-76376FA68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5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3CCC-CAA1-4415-9A05-B5A97D08C42C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EB2E-F8F4-4923-925A-76376FA68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61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3CCC-CAA1-4415-9A05-B5A97D08C42C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EB2E-F8F4-4923-925A-76376FA68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66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7D153CCC-CAA1-4415-9A05-B5A97D08C42C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AAFEB2E-F8F4-4923-925A-76376FA68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201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7FC03C-40AF-4F35-A2CD-3D913E6F5F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9EBD342-9588-4F16-A9FB-2283D5C513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77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F353AA-0F74-4173-A61F-59635BE30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98B57E-6145-48DA-9674-513BB3761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303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D85345-F2DE-4A6C-9E95-A4D594E4D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5A3EE1-6589-4E8A-90C8-62B99B92B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85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DF104E-53BC-4D47-8CC4-63A70F7A6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CCD7BA-B662-4A1D-90D3-A6855CCAA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28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E512AB-A08D-4B27-96EE-8F31F59B7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8C2AC7-EEED-4FEE-A70E-3C6DDB59D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747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9DB9D5-D3A9-406B-A5D5-7665B3A9E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C2E3AB-24E7-400B-A191-AB33C31BC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511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772CD7-ED56-4833-9797-68A57BAF6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Моя любимая игра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D95559-939F-428D-A0AB-E5ED6B031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Ultrakil</a:t>
            </a:r>
            <a:r>
              <a:rPr lang="en-US" dirty="0"/>
              <a:t> - </a:t>
            </a:r>
            <a:r>
              <a:rPr lang="ru-RU" b="0" i="0" dirty="0">
                <a:solidFill>
                  <a:srgbClr val="1F1F1F"/>
                </a:solidFill>
                <a:effectLst/>
                <a:latin typeface="Google Sans"/>
              </a:rPr>
              <a:t>компьютерная игра в жанре шутера от первого лица, разработанная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Google Sans"/>
              </a:rPr>
              <a:t>Арси</a:t>
            </a:r>
            <a:r>
              <a:rPr lang="ru-RU" b="0" i="0" dirty="0">
                <a:solidFill>
                  <a:srgbClr val="1F1F1F"/>
                </a:solidFill>
                <a:effectLst/>
                <a:latin typeface="Google Sans"/>
              </a:rPr>
              <a:t> Паталой и изданная компанией New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Google Sans"/>
              </a:rPr>
              <a:t>Blood</a:t>
            </a:r>
            <a:r>
              <a:rPr lang="ru-RU" b="0" i="0" dirty="0">
                <a:solidFill>
                  <a:srgbClr val="1F1F1F"/>
                </a:solidFill>
                <a:effectLst/>
                <a:latin typeface="Google Sans"/>
              </a:rPr>
              <a:t> Interactive. Выпуск игры в раннем доступе на платформе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Google Sans"/>
              </a:rPr>
              <a:t>Steam</a:t>
            </a:r>
            <a:r>
              <a:rPr lang="ru-RU" b="0" i="0" dirty="0">
                <a:solidFill>
                  <a:srgbClr val="1F1F1F"/>
                </a:solidFill>
                <a:effectLst/>
                <a:latin typeface="Google Sans"/>
              </a:rPr>
              <a:t> для операционной системы Windows состоялся </a:t>
            </a:r>
            <a:r>
              <a:rPr lang="ru-RU" b="0" i="0" dirty="0">
                <a:solidFill>
                  <a:srgbClr val="040C28"/>
                </a:solidFill>
                <a:effectLst/>
                <a:latin typeface="Google Sans"/>
              </a:rPr>
              <a:t>3 сентября 2020</a:t>
            </a:r>
            <a:r>
              <a:rPr lang="ru-RU" b="0" i="0" dirty="0">
                <a:solidFill>
                  <a:srgbClr val="1F1F1F"/>
                </a:solidFill>
                <a:effectLst/>
                <a:latin typeface="Google Sans"/>
              </a:rPr>
              <a:t> года.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0877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D75DD-C447-41ED-8F10-0B49752EF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геймплей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DB5614-8C13-4367-A1E6-366E6E1D7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Как и подобает  шутерам геймплей состоит из движения и стрельбы </a:t>
            </a:r>
            <a:r>
              <a:rPr lang="en-US" dirty="0"/>
              <a:t>.</a:t>
            </a:r>
            <a:r>
              <a:rPr lang="ru-RU" dirty="0"/>
              <a:t> Персонаж </a:t>
            </a:r>
            <a:r>
              <a:rPr lang="ru-RU" dirty="0" err="1"/>
              <a:t>однавременно</a:t>
            </a:r>
            <a:r>
              <a:rPr lang="ru-RU" dirty="0"/>
              <a:t> быстрый и имеет мощный арсенал оружия но в замен крайне хрупок 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6851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2061F7-61FB-4F28-9523-477F7B27E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Предыстория и сюжет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BFF8B6-8023-4183-B875-419E99D19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1F1F1F"/>
                </a:solidFill>
                <a:latin typeface="Google Sans"/>
              </a:rPr>
              <a:t>1 </a:t>
            </a:r>
            <a:r>
              <a:rPr lang="ru-RU" dirty="0">
                <a:solidFill>
                  <a:srgbClr val="1F1F1F"/>
                </a:solidFill>
                <a:latin typeface="Google Sans"/>
              </a:rPr>
              <a:t>механику я утаил – персонаж </a:t>
            </a:r>
            <a:r>
              <a:rPr lang="ru-RU" dirty="0" err="1">
                <a:solidFill>
                  <a:srgbClr val="1F1F1F"/>
                </a:solidFill>
                <a:latin typeface="Google Sans"/>
              </a:rPr>
              <a:t>востанавливает</a:t>
            </a:r>
            <a:r>
              <a:rPr lang="ru-RU" dirty="0">
                <a:solidFill>
                  <a:srgbClr val="1F1F1F"/>
                </a:solidFill>
                <a:latin typeface="Google Sans"/>
              </a:rPr>
              <a:t> здоровье при рукопашной атаке.</a:t>
            </a:r>
          </a:p>
          <a:p>
            <a:pPr marL="0" indent="0">
              <a:buNone/>
            </a:pPr>
            <a:r>
              <a:rPr lang="ru-RU" dirty="0">
                <a:solidFill>
                  <a:srgbClr val="1F1F1F"/>
                </a:solidFill>
                <a:latin typeface="Google Sans"/>
              </a:rPr>
              <a:t>Потому что в результате затягивания окопной войны человечество создало роботов на крови которые были </a:t>
            </a:r>
            <a:r>
              <a:rPr lang="ru-RU" dirty="0" err="1">
                <a:solidFill>
                  <a:srgbClr val="1F1F1F"/>
                </a:solidFill>
                <a:latin typeface="Google Sans"/>
              </a:rPr>
              <a:t>ифективны</a:t>
            </a:r>
            <a:r>
              <a:rPr lang="ru-RU" dirty="0">
                <a:solidFill>
                  <a:srgbClr val="1F1F1F"/>
                </a:solidFill>
                <a:latin typeface="Google Sans"/>
              </a:rPr>
              <a:t> но в привели к гонки вооружений и унесли жизни </a:t>
            </a:r>
            <a:r>
              <a:rPr lang="ru-RU" dirty="0" err="1">
                <a:solidFill>
                  <a:srgbClr val="1F1F1F"/>
                </a:solidFill>
                <a:latin typeface="Google Sans"/>
              </a:rPr>
              <a:t>милиардов</a:t>
            </a:r>
            <a:r>
              <a:rPr lang="ru-RU" dirty="0">
                <a:solidFill>
                  <a:srgbClr val="1F1F1F"/>
                </a:solidFill>
                <a:latin typeface="Google Sans"/>
              </a:rPr>
              <a:t>  людей. А после конца войны роботы начали охоту на людей ради 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“</a:t>
            </a:r>
            <a:r>
              <a:rPr lang="ru-RU" dirty="0" err="1">
                <a:solidFill>
                  <a:srgbClr val="1F1F1F"/>
                </a:solidFill>
                <a:latin typeface="Google Sans"/>
              </a:rPr>
              <a:t>тоаплива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”</a:t>
            </a:r>
            <a:endParaRPr lang="ru-RU" dirty="0">
              <a:solidFill>
                <a:srgbClr val="1F1F1F"/>
              </a:solidFill>
              <a:latin typeface="Google Sans"/>
            </a:endParaRPr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E593855-F16E-4649-A1CA-EAD9A8067E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" y="3531093"/>
            <a:ext cx="3278819" cy="18443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F1BD127-145B-4CCC-9086-2FC61D4FF702}"/>
              </a:ext>
            </a:extLst>
          </p:cNvPr>
          <p:cNvSpPr txBox="1"/>
          <p:nvPr/>
        </p:nvSpPr>
        <p:spPr>
          <a:xfrm rot="10800000" flipV="1">
            <a:off x="0" y="5441089"/>
            <a:ext cx="3018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Guttermann</a:t>
            </a:r>
            <a:r>
              <a:rPr lang="ru-RU" dirty="0"/>
              <a:t>(пулемётчик) – начало войны пары литров крови хватало на годы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64B9E06F-3B5A-4D5C-B497-407071D653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312" y="3308504"/>
            <a:ext cx="2209800" cy="206692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84AB02F-7004-4C4B-A0D2-5374D82FDF95}"/>
              </a:ext>
            </a:extLst>
          </p:cNvPr>
          <p:cNvSpPr txBox="1"/>
          <p:nvPr/>
        </p:nvSpPr>
        <p:spPr>
          <a:xfrm>
            <a:off x="5842126" y="5512907"/>
            <a:ext cx="4756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/>
              <a:t>Землерой</a:t>
            </a:r>
            <a:r>
              <a:rPr lang="ru-RU" dirty="0"/>
              <a:t> – тысячи жизней каждый день</a:t>
            </a:r>
          </a:p>
          <a:p>
            <a:r>
              <a:rPr lang="ru-RU" dirty="0"/>
              <a:t>Только на поддержание работы</a:t>
            </a:r>
          </a:p>
        </p:txBody>
      </p:sp>
    </p:spTree>
    <p:extLst>
      <p:ext uri="{BB962C8B-B14F-4D97-AF65-F5344CB8AC3E}">
        <p14:creationId xmlns:p14="http://schemas.microsoft.com/office/powerpoint/2010/main" val="344108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8FBDEE-EBB5-484F-83B1-068A60A79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Главный герой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574EC8-87FA-4F14-8C73-9A0307DB6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Главным героем и тем за кого мы и будем играть является лёгкий робот   </a:t>
            </a:r>
            <a:r>
              <a:rPr lang="en-US" dirty="0"/>
              <a:t>V1</a:t>
            </a:r>
            <a:r>
              <a:rPr lang="ru-RU" dirty="0"/>
              <a:t> разработанный </a:t>
            </a:r>
            <a:r>
              <a:rPr lang="en-US" dirty="0"/>
              <a:t> </a:t>
            </a:r>
            <a:r>
              <a:rPr lang="ru-RU" dirty="0"/>
              <a:t>в конце войны а потому был создан в 1 экземпляре .</a:t>
            </a:r>
          </a:p>
          <a:p>
            <a:r>
              <a:rPr lang="ru-RU" dirty="0"/>
              <a:t>Лёгкий </a:t>
            </a:r>
            <a:r>
              <a:rPr lang="en-US" dirty="0"/>
              <a:t>,</a:t>
            </a:r>
            <a:r>
              <a:rPr lang="ru-RU" dirty="0"/>
              <a:t> быстрый</a:t>
            </a:r>
            <a:r>
              <a:rPr lang="en-US" dirty="0"/>
              <a:t> , </a:t>
            </a:r>
            <a:r>
              <a:rPr lang="ru-RU" dirty="0"/>
              <a:t>оборудованный для рывков и сверх краткого полёта </a:t>
            </a:r>
            <a:r>
              <a:rPr lang="en-US" dirty="0"/>
              <a:t>,</a:t>
            </a:r>
            <a:r>
              <a:rPr lang="ru-RU" dirty="0"/>
              <a:t>не имеющий брони тем не менее в будущем сделает очень многое </a:t>
            </a:r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             - v1 (</a:t>
            </a:r>
            <a:r>
              <a:rPr lang="ru-RU" dirty="0"/>
              <a:t>игрок)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FE39B27-57A1-4B43-83A4-3D8B1B0012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8232" y="3219712"/>
            <a:ext cx="1536536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18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BE02B-B977-4505-8BB5-9E3C760BF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Основная история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09F25C-3658-45FB-9DEF-472113684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Всё что было описано во 2 слайде происходило до начала игры в самом начале </a:t>
            </a:r>
            <a:r>
              <a:rPr lang="en-US" dirty="0"/>
              <a:t>v1 </a:t>
            </a:r>
            <a:r>
              <a:rPr lang="ru-RU" dirty="0"/>
              <a:t>то есть сам игрок попадает в </a:t>
            </a:r>
            <a:r>
              <a:rPr lang="ru-RU" dirty="0" err="1"/>
              <a:t>глубочайщую</a:t>
            </a:r>
            <a:r>
              <a:rPr lang="ru-RU" dirty="0"/>
              <a:t> шахту в </a:t>
            </a:r>
            <a:r>
              <a:rPr lang="ru-RU" dirty="0" err="1"/>
              <a:t>кторой</a:t>
            </a:r>
            <a:r>
              <a:rPr lang="ru-RU" dirty="0"/>
              <a:t> </a:t>
            </a:r>
            <a:r>
              <a:rPr lang="ru-RU" dirty="0" err="1"/>
              <a:t>мна</a:t>
            </a:r>
            <a:r>
              <a:rPr lang="ru-RU" dirty="0"/>
              <a:t> удивление </a:t>
            </a:r>
            <a:r>
              <a:rPr lang="ru-RU" dirty="0" err="1"/>
              <a:t>нащли</a:t>
            </a:r>
            <a:r>
              <a:rPr lang="ru-RU" dirty="0"/>
              <a:t> вход в ад </a:t>
            </a:r>
            <a:r>
              <a:rPr lang="en-US" dirty="0"/>
              <a:t>, </a:t>
            </a:r>
            <a:r>
              <a:rPr lang="ru-RU" dirty="0"/>
              <a:t>а в аду много существ а следовательно крови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03E6CD7-4AE7-466C-8BDE-20C18627D4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768" y="2727017"/>
            <a:ext cx="6534150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12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ид">
  <a:themeElements>
    <a:clrScheme name="Вид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Вид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ид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38</TotalTime>
  <Words>247</Words>
  <Application>Microsoft Office PowerPoint</Application>
  <PresentationFormat>Широкоэкранный</PresentationFormat>
  <Paragraphs>18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Schoolbook</vt:lpstr>
      <vt:lpstr>Google Sans</vt:lpstr>
      <vt:lpstr>Wingdings 2</vt:lpstr>
      <vt:lpstr>Вид</vt:lpstr>
      <vt:lpstr>Презентация PowerPoint</vt:lpstr>
      <vt:lpstr>Презентация PowerPoint</vt:lpstr>
      <vt:lpstr>Презентация PowerPoint</vt:lpstr>
      <vt:lpstr>Презентация PowerPoint</vt:lpstr>
      <vt:lpstr>Моя любимая игра </vt:lpstr>
      <vt:lpstr>геймплей</vt:lpstr>
      <vt:lpstr>Предыстория и сюжет </vt:lpstr>
      <vt:lpstr>Главный герой</vt:lpstr>
      <vt:lpstr>Основная история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2024-11-30T13:21:46Z</dcterms:created>
  <dcterms:modified xsi:type="dcterms:W3CDTF">2024-11-30T14:00:29Z</dcterms:modified>
</cp:coreProperties>
</file>