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5"/>
  </p:notesMasterIdLst>
  <p:sldIdLst>
    <p:sldId id="256" r:id="rId2"/>
    <p:sldId id="323" r:id="rId3"/>
    <p:sldId id="340" r:id="rId4"/>
    <p:sldId id="339" r:id="rId5"/>
    <p:sldId id="341" r:id="rId6"/>
    <p:sldId id="348" r:id="rId7"/>
    <p:sldId id="343" r:id="rId8"/>
    <p:sldId id="349" r:id="rId9"/>
    <p:sldId id="350" r:id="rId10"/>
    <p:sldId id="351" r:id="rId11"/>
    <p:sldId id="352" r:id="rId12"/>
    <p:sldId id="353" r:id="rId13"/>
    <p:sldId id="35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94660"/>
  </p:normalViewPr>
  <p:slideViewPr>
    <p:cSldViewPr>
      <p:cViewPr>
        <p:scale>
          <a:sx n="120" d="100"/>
          <a:sy n="120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FD90B7-CDE2-4D69-9546-DD5F47208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2BB6-F598-4CDE-81CD-601C563DB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408F-D110-404E-BC05-CB97BF30B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5010-86B1-43E5-B88C-A2EC6891D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110A-7243-4CA4-A24E-4B4732C95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B5DB-3F60-4832-BCFD-E7D454C98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2BD7-8E81-4F46-969E-337CFC364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E585-8111-432E-84AD-69EB6323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0A7B-ADF3-43BA-8F60-BF4CC7BC2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2FCA-1781-43E3-A7CD-FCA13AA48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FC0A-AD91-4150-BBCD-B5A3A8DC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92F-883C-418D-BF4B-049CFD3FC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5867-A088-4B61-A150-F169A4C64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554857F-0C54-4D07-AC16-1B313C3A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620713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1828800"/>
            <a:ext cx="7072330" cy="22098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</a:rPr>
              <a:t>Презентации: </a:t>
            </a:r>
            <a:r>
              <a:rPr lang="en-US" b="1" dirty="0" smtClean="0">
                <a:solidFill>
                  <a:schemeClr val="bg1"/>
                </a:solidFill>
              </a:rPr>
              <a:t>PowerPoint</a:t>
            </a:r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en-US" b="1" dirty="0" smtClean="0">
                <a:solidFill>
                  <a:schemeClr val="bg1"/>
                </a:solidFill>
              </a:rPr>
              <a:t>Google</a:t>
            </a:r>
            <a:r>
              <a:rPr lang="ru-RU" b="1" dirty="0" smtClean="0">
                <a:solidFill>
                  <a:schemeClr val="bg1"/>
                </a:solidFill>
              </a:rPr>
              <a:t> презентации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B6700A-9446-44B9-AD45-300D57007505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1267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Настройка слайдшоу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763" y="46132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/>
              <a:t>Настройки показа слайдов </a:t>
            </a:r>
            <a:r>
              <a:rPr lang="ru-RU" sz="2000"/>
              <a:t>располагаются в меню «Слайдшоу». В основном здесь находятся функции полезные непосредственно для докладчика – настройка времени, демонстрации и другое.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628775"/>
            <a:ext cx="9148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9D2CF8-9663-438D-B115-B6B3F96FF524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229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Переходы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4763" y="461327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 </a:t>
            </a:r>
            <a:r>
              <a:rPr lang="en-US" sz="2000"/>
              <a:t>Power Point </a:t>
            </a:r>
            <a:r>
              <a:rPr lang="ru-RU" sz="2000"/>
              <a:t>можно также настроить </a:t>
            </a:r>
            <a:r>
              <a:rPr lang="ru-RU" sz="2000" u="sng"/>
              <a:t>характер смены слайдов</a:t>
            </a:r>
            <a:r>
              <a:rPr lang="ru-RU" sz="2000"/>
              <a:t>.  Можно </a:t>
            </a:r>
            <a:r>
              <a:rPr lang="ru-RU" sz="2000" b="1"/>
              <a:t>настроить звук между слайдами</a:t>
            </a:r>
            <a:r>
              <a:rPr lang="ru-RU" sz="2000"/>
              <a:t>, установить </a:t>
            </a:r>
            <a:r>
              <a:rPr lang="ru-RU" sz="2000" b="1"/>
              <a:t>длительность выбранного вами перехода</a:t>
            </a:r>
            <a:r>
              <a:rPr lang="ru-RU" sz="2000"/>
              <a:t>, а также решить – будут ли слайды </a:t>
            </a:r>
            <a:r>
              <a:rPr lang="ru-RU" sz="2000" b="1"/>
              <a:t>сменяться по щелчку</a:t>
            </a:r>
            <a:r>
              <a:rPr lang="ru-RU" sz="2000"/>
              <a:t> мыши или </a:t>
            </a:r>
            <a:r>
              <a:rPr lang="ru-RU" sz="2000" b="1"/>
              <a:t>автоматически</a:t>
            </a:r>
            <a:r>
              <a:rPr lang="ru-RU" sz="2000"/>
              <a:t>.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8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5DE5D5-C0F1-440A-A6CE-C5C9A4426D9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331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Анимация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4763" y="4613275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 </a:t>
            </a:r>
            <a:r>
              <a:rPr lang="en-US" sz="2000"/>
              <a:t>Power Point </a:t>
            </a:r>
            <a:r>
              <a:rPr lang="ru-RU" sz="2000"/>
              <a:t>доступно </a:t>
            </a:r>
            <a:r>
              <a:rPr lang="ru-RU" sz="2000" b="1"/>
              <a:t>добавлении анимации</a:t>
            </a:r>
            <a:r>
              <a:rPr lang="ru-RU" sz="2000"/>
              <a:t> для объектов. Вначале надо щелкнуть на объект левой кнопкой мыши и зайти в меню </a:t>
            </a:r>
            <a:r>
              <a:rPr lang="ru-RU" sz="2000" b="1"/>
              <a:t>«Анимация»</a:t>
            </a:r>
            <a:r>
              <a:rPr lang="ru-RU" sz="2000"/>
              <a:t>. Есть </a:t>
            </a:r>
            <a:r>
              <a:rPr lang="ru-RU" sz="2000" u="sng"/>
              <a:t>4 вида анимации</a:t>
            </a:r>
            <a:r>
              <a:rPr lang="ru-RU" sz="2000"/>
              <a:t>: </a:t>
            </a:r>
            <a:r>
              <a:rPr lang="ru-RU" sz="2000" b="1"/>
              <a:t>вход</a:t>
            </a:r>
            <a:r>
              <a:rPr lang="ru-RU" sz="2000"/>
              <a:t> – способ появления объекта, </a:t>
            </a:r>
            <a:r>
              <a:rPr lang="ru-RU" sz="2000" b="1"/>
              <a:t>выделение</a:t>
            </a:r>
            <a:r>
              <a:rPr lang="ru-RU" sz="2000"/>
              <a:t> – способ изменения объекта, </a:t>
            </a:r>
            <a:r>
              <a:rPr lang="ru-RU" sz="2000" b="1"/>
              <a:t>выход</a:t>
            </a:r>
            <a:r>
              <a:rPr lang="ru-RU" sz="2000"/>
              <a:t> – способ исчезновения объекта, </a:t>
            </a:r>
            <a:r>
              <a:rPr lang="ru-RU" sz="2000" b="1"/>
              <a:t>пути перемещения</a:t>
            </a:r>
            <a:r>
              <a:rPr lang="ru-RU" sz="2000"/>
              <a:t> – способ перемещения объекта по слайду.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981075"/>
            <a:ext cx="7235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C466B0-9495-4430-BE9A-2CB5841778E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433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Настройки анимации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763" y="4613275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После </a:t>
            </a:r>
            <a:r>
              <a:rPr lang="ru-RU" sz="2000" b="1"/>
              <a:t>добавления анимации становится доступной ее настройка</a:t>
            </a:r>
            <a:r>
              <a:rPr lang="ru-RU" sz="2000"/>
              <a:t> (обратите внимание на маленькую цифру «1» над объектом – это анимация). Щелкнув по объекту или по анимации можно выбрать </a:t>
            </a:r>
            <a:r>
              <a:rPr lang="ru-RU" sz="2000" b="1" u="sng"/>
              <a:t>способ появления объекта</a:t>
            </a:r>
            <a:r>
              <a:rPr lang="ru-RU" sz="2000"/>
              <a:t> (по щелчку или автоматически), </a:t>
            </a:r>
            <a:r>
              <a:rPr lang="ru-RU" sz="2000" b="1" u="sng"/>
              <a:t>длительность работы анимации</a:t>
            </a:r>
            <a:r>
              <a:rPr lang="ru-RU" sz="2000"/>
              <a:t> и </a:t>
            </a:r>
            <a:r>
              <a:rPr lang="ru-RU" sz="2000" b="1"/>
              <a:t>задержку</a:t>
            </a:r>
            <a:r>
              <a:rPr lang="ru-RU" sz="2000"/>
              <a:t> (включение анимации через определенное количество секунд). 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1347788"/>
            <a:ext cx="75660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BC07FC-FDF5-4E21-BF5C-5A1D2E0C375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09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Что такое презентация?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85725" y="1196975"/>
            <a:ext cx="9058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Презентация</a:t>
            </a:r>
            <a:r>
              <a:rPr lang="ru-RU" sz="2400"/>
              <a:t> – это способ представления информации с помощью компьютера и/или проектора в виде документа с мультимедийным содержимым (текст, анимация, видео, изображения, ссылки, аудио) и управляемый пользователем. </a:t>
            </a:r>
          </a:p>
          <a:p>
            <a:pPr algn="just"/>
            <a:endParaRPr lang="ru-RU" sz="2400"/>
          </a:p>
          <a:p>
            <a:pPr algn="just"/>
            <a:r>
              <a:rPr lang="ru-RU" sz="2400"/>
              <a:t>Презентация состоит из </a:t>
            </a:r>
            <a:r>
              <a:rPr lang="ru-RU" sz="2400" u="sng"/>
              <a:t>слайдов</a:t>
            </a:r>
            <a:r>
              <a:rPr lang="ru-RU" sz="2400"/>
              <a:t>.</a:t>
            </a:r>
          </a:p>
          <a:p>
            <a:pPr algn="just"/>
            <a:endParaRPr lang="ru-RU" sz="2400"/>
          </a:p>
          <a:p>
            <a:pPr algn="just"/>
            <a:r>
              <a:rPr lang="ru-RU" sz="2400" b="1"/>
              <a:t>Слайд</a:t>
            </a:r>
            <a:r>
              <a:rPr lang="ru-RU" sz="2400"/>
              <a:t> – это единица материалов презентации (как правило, одна страница презентации).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074FD2-7314-4AA8-B100-AFF0B63AA78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12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Программы для работы с презентациями</a:t>
            </a:r>
          </a:p>
        </p:txBody>
      </p:sp>
      <p:pic>
        <p:nvPicPr>
          <p:cNvPr id="5125" name="Picture 2" descr="https://5bucks.ru/wp-content/uploads/2017/05/Microsoft_PowerPoint_2013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688" y="1628775"/>
            <a:ext cx="1947862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https://www.shareicon.net/download/2015/08/17/86476_openoffice_256x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1497013"/>
            <a:ext cx="21764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https://www.presentation-guru.com/wp-content/uploads/2017/07/Prezi-log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41788"/>
            <a:ext cx="428466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s://youtachannel.com/wp-content/uploads/2019/10/app-google-slides.jpeg"/>
          <p:cNvPicPr>
            <a:picLocks noChangeAspect="1" noChangeArrowheads="1"/>
          </p:cNvPicPr>
          <p:nvPr/>
        </p:nvPicPr>
        <p:blipFill>
          <a:blip r:embed="rId5"/>
          <a:srcRect l="31419" t="14699" r="30547" b="14745"/>
          <a:stretch>
            <a:fillRect/>
          </a:stretch>
        </p:blipFill>
        <p:spPr bwMode="auto">
          <a:xfrm>
            <a:off x="6072198" y="4127850"/>
            <a:ext cx="2000264" cy="2087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79980F-B41B-4EBC-959B-C0F06388302C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147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Работа с заголовками и подзаголовками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-26988" y="5653088"/>
            <a:ext cx="914400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Можно перемещать объекты «Заголовок слайда» и «Подзаголовок слайда» куда угодно левой кнопкой мыши</a:t>
            </a:r>
            <a:r>
              <a:rPr lang="en-US" sz="2400"/>
              <a:t>.</a:t>
            </a:r>
            <a:endParaRPr lang="ru-RU" sz="2400"/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1219200"/>
            <a:ext cx="6294437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DF3F7F-F0D7-4E30-A0A0-AE304E8013C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17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Создание слайда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-26988" y="5653088"/>
            <a:ext cx="9144001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Для </a:t>
            </a:r>
            <a:r>
              <a:rPr lang="ru-RU" sz="2000" b="1" dirty="0"/>
              <a:t>добавления</a:t>
            </a:r>
            <a:r>
              <a:rPr lang="ru-RU" sz="2000" dirty="0"/>
              <a:t> слайда </a:t>
            </a:r>
            <a:r>
              <a:rPr lang="en-US" sz="2000" dirty="0" smtClean="0"/>
              <a:t> - </a:t>
            </a:r>
            <a:r>
              <a:rPr lang="en-US" sz="2000" dirty="0" err="1" smtClean="0"/>
              <a:t>Cntr</a:t>
            </a:r>
            <a:r>
              <a:rPr lang="en-US" sz="2000" dirty="0" smtClean="0"/>
              <a:t> + M </a:t>
            </a:r>
            <a:r>
              <a:rPr lang="ru-RU" sz="2000" dirty="0" smtClean="0"/>
              <a:t>или</a:t>
            </a:r>
            <a:r>
              <a:rPr lang="en-US" sz="2000" dirty="0" smtClean="0"/>
              <a:t> </a:t>
            </a:r>
            <a:r>
              <a:rPr lang="ru-RU" sz="2000" dirty="0" smtClean="0"/>
              <a:t>щелкаем </a:t>
            </a:r>
            <a:r>
              <a:rPr lang="ru-RU" sz="2000" dirty="0"/>
              <a:t>слева по слайду правой кнопкой мыши и жмем </a:t>
            </a:r>
            <a:r>
              <a:rPr lang="ru-RU" sz="2000" dirty="0" smtClean="0"/>
              <a:t>«Новый </a:t>
            </a:r>
            <a:r>
              <a:rPr lang="ru-RU" sz="2000" dirty="0"/>
              <a:t>слайд». Чтобы </a:t>
            </a:r>
            <a:r>
              <a:rPr lang="ru-RU" sz="2000" b="1" dirty="0"/>
              <a:t>удалить слайд</a:t>
            </a:r>
            <a:r>
              <a:rPr lang="ru-RU" sz="2000" dirty="0"/>
              <a:t> щелкаем слева по нему правой кнопкой мыши и выбираем “</a:t>
            </a:r>
            <a:r>
              <a:rPr lang="ru-RU" sz="2000" dirty="0" smtClean="0"/>
              <a:t>Удалить”.</a:t>
            </a:r>
            <a:endParaRPr lang="ru-RU" sz="20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 t="8820" b="2985"/>
          <a:stretch>
            <a:fillRect/>
          </a:stretch>
        </p:blipFill>
        <p:spPr bwMode="auto">
          <a:xfrm>
            <a:off x="714348" y="1643050"/>
            <a:ext cx="7200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515B14-A4F7-4EA5-8EEE-0943D5CB386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921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/>
                </a:solidFill>
              </a:rPr>
              <a:t>Настройка </a:t>
            </a:r>
            <a:r>
              <a:rPr lang="ru-RU" sz="2800" b="1" dirty="0" smtClean="0">
                <a:solidFill>
                  <a:schemeClr val="bg2"/>
                </a:solidFill>
              </a:rPr>
              <a:t>тем</a:t>
            </a:r>
            <a:endParaRPr lang="ru-RU" sz="2800" b="1" dirty="0" smtClean="0">
              <a:solidFill>
                <a:schemeClr val="bg2"/>
              </a:solidFill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-15875" y="51625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Для выбора </a:t>
            </a:r>
            <a:r>
              <a:rPr lang="ru-RU" sz="2000" b="1" dirty="0"/>
              <a:t>стиля оформления</a:t>
            </a:r>
            <a:r>
              <a:rPr lang="ru-RU" sz="2000" dirty="0"/>
              <a:t> используем вкладку </a:t>
            </a:r>
            <a:r>
              <a:rPr lang="ru-RU" sz="2000" dirty="0" smtClean="0"/>
              <a:t>“Темы”. </a:t>
            </a:r>
            <a:r>
              <a:rPr lang="ru-RU" sz="2000" dirty="0"/>
              <a:t>Как видите, можно применить определенный стиль дизайна к одному конкретному слайду или ко всей презентации.</a:t>
            </a:r>
          </a:p>
          <a:p>
            <a:pPr algn="just"/>
            <a:endParaRPr lang="ru-RU" sz="20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 t="8819" r="65274" b="2986"/>
          <a:stretch>
            <a:fillRect/>
          </a:stretch>
        </p:blipFill>
        <p:spPr bwMode="auto">
          <a:xfrm>
            <a:off x="1214414" y="1214422"/>
            <a:ext cx="25002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 l="79376" t="10583" b="1222"/>
          <a:stretch>
            <a:fillRect/>
          </a:stretch>
        </p:blipFill>
        <p:spPr bwMode="auto">
          <a:xfrm>
            <a:off x="6286512" y="1071546"/>
            <a:ext cx="14849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940C2B-6109-441F-A7D3-E726D4059E9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024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Вставка объектов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763" y="46132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В презентацию можно </a:t>
            </a:r>
            <a:r>
              <a:rPr lang="ru-RU" sz="2000" b="1" dirty="0"/>
              <a:t>вставлять различные объекты</a:t>
            </a:r>
            <a:r>
              <a:rPr lang="ru-RU" sz="2000" dirty="0"/>
              <a:t>. С этой целью используется вкладка «Вставка». Наиболее активно используется вставка таблиц, рисунков, фигур, объектов </a:t>
            </a:r>
            <a:r>
              <a:rPr lang="en-US" sz="2000" dirty="0"/>
              <a:t>WordArt</a:t>
            </a:r>
            <a:r>
              <a:rPr lang="ru-RU" sz="2000" dirty="0"/>
              <a:t>/</a:t>
            </a:r>
            <a:r>
              <a:rPr lang="en-US" sz="2000" dirty="0" err="1"/>
              <a:t>SmartArt</a:t>
            </a:r>
            <a:r>
              <a:rPr lang="en-US" sz="2000" dirty="0"/>
              <a:t>, </a:t>
            </a:r>
            <a:r>
              <a:rPr lang="ru-RU" sz="2000" dirty="0"/>
              <a:t>формул и мультимедиа.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 t="8819" r="60313" b="2986"/>
          <a:stretch>
            <a:fillRect/>
          </a:stretch>
        </p:blipFill>
        <p:spPr bwMode="auto">
          <a:xfrm>
            <a:off x="2643174" y="1000108"/>
            <a:ext cx="28574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D7F83C-E273-4D4E-8FFD-D405D516599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717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Создание слайда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-26988" y="5653088"/>
            <a:ext cx="9144001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Для </a:t>
            </a:r>
            <a:r>
              <a:rPr lang="ru-RU" sz="2000" b="1"/>
              <a:t>добавления</a:t>
            </a:r>
            <a:r>
              <a:rPr lang="ru-RU" sz="2000"/>
              <a:t> слайда щелкаем слева по слайду правой кнопкой мыши и жмем «Создать слайд». Чтобы </a:t>
            </a:r>
            <a:r>
              <a:rPr lang="ru-RU" sz="2000" b="1"/>
              <a:t>удалить слайд</a:t>
            </a:r>
            <a:r>
              <a:rPr lang="ru-RU" sz="2000"/>
              <a:t> щелкаем слева по нему правой кнопкой мыши и выбираем “Удалить слайд”.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71550"/>
            <a:ext cx="416242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981075"/>
            <a:ext cx="29257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36FFBD-F425-4901-9DF8-73AC090BEAA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921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66675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Настройка дизайна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-15875" y="51625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Для выбора </a:t>
            </a:r>
            <a:r>
              <a:rPr lang="ru-RU" sz="2000" b="1"/>
              <a:t>стиля оформления</a:t>
            </a:r>
            <a:r>
              <a:rPr lang="ru-RU" sz="2000"/>
              <a:t> используем вкладку “Дизайн”. Как видите, можно применить определенный стиль дизайна к одному конкретному слайду или ко всей презентации.</a:t>
            </a:r>
          </a:p>
          <a:p>
            <a:pPr algn="just"/>
            <a:endParaRPr lang="ru-RU" sz="200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250950"/>
            <a:ext cx="9144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1029</TotalTime>
  <Words>443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Arial Black</vt:lpstr>
      <vt:lpstr>Times New Roman</vt:lpstr>
      <vt:lpstr>Pixel</vt:lpstr>
      <vt:lpstr>Презентации: PowerPoint и Google презентации </vt:lpstr>
      <vt:lpstr>Что такое презентация?</vt:lpstr>
      <vt:lpstr>Программы для работы с презентациями</vt:lpstr>
      <vt:lpstr>Работа с заголовками и подзаголовками</vt:lpstr>
      <vt:lpstr>Создание слайда</vt:lpstr>
      <vt:lpstr>Настройка тем</vt:lpstr>
      <vt:lpstr>Вставка объектов</vt:lpstr>
      <vt:lpstr>Создание слайда</vt:lpstr>
      <vt:lpstr>Настройка дизайна</vt:lpstr>
      <vt:lpstr>Настройка слайдшоу</vt:lpstr>
      <vt:lpstr>Переходы</vt:lpstr>
      <vt:lpstr>Анимация</vt:lpstr>
      <vt:lpstr>Настройки анимации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</cp:lastModifiedBy>
  <cp:revision>193</cp:revision>
  <cp:lastPrinted>1601-01-01T00:00:00Z</cp:lastPrinted>
  <dcterms:created xsi:type="dcterms:W3CDTF">2009-11-18T17:42:05Z</dcterms:created>
  <dcterms:modified xsi:type="dcterms:W3CDTF">2021-11-27T12:07:47Z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