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29C2F-602E-451C-8407-697537D2C1E7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97EC1-4D61-4C81-9374-B7192FDA3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64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03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41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50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33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10677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0061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638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7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13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8721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25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14A627D-78B0-48D0-A6F6-6A0218E3F28D}" type="datetimeFigureOut">
              <a:rPr lang="ru-RU" smtClean="0"/>
              <a:t>18.01.2025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4D9C24B-617E-4626-9C8B-56986B5095A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190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EB7EFF-6960-47F0-A6BE-648F51F5C6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зайцы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993F3C-EC24-49F9-84FD-5BE85D858B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Коваленко Иван Владимирович</a:t>
            </a:r>
          </a:p>
          <a:p>
            <a:r>
              <a:rPr lang="ru-RU" dirty="0"/>
              <a:t>7 группа</a:t>
            </a:r>
          </a:p>
        </p:txBody>
      </p:sp>
    </p:spTree>
    <p:extLst>
      <p:ext uri="{BB962C8B-B14F-4D97-AF65-F5344CB8AC3E}">
        <p14:creationId xmlns:p14="http://schemas.microsoft.com/office/powerpoint/2010/main" val="2904990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BFCBB4-9B98-48FE-B6C2-A7563F675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База про зайцев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72D67E-4EB3-49CA-8096-047E17962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1684" y="2286001"/>
            <a:ext cx="7488315" cy="3593591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Зайцы представляют семейство </a:t>
            </a:r>
            <a:r>
              <a:rPr lang="ru-RU" sz="20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зайцевых</a:t>
            </a:r>
            <a:r>
              <a:rPr lang="ru-RU" sz="20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которое, в свою очередь, представляет отряд зайцеобразных. К данному отряду следует отнести не только зайцев и кроликов, но еще и пищух. Зайцев легко отличить от других животных наличием сравнительно длинных ушей, слишком короткого хвоста и достаточно длинных задних ног, поэтому зайцы в основном передвигаются за счет длинных прыжков.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Это некрупные животные, которые не отличаются мощным телом. Лишь некоторые из взрослых особей вырастают в длину до 67 см и достигают при этом веса порядка 7 килограмм. Туловище у зайцев небольшое и как бы сплюснутое с боков, поэтому оно выглядит весьма тонким и худым. Длинные уши уникальной вытянутой формы считаются отличительной чертой этих животных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B2E3215-DEBE-4F77-886A-E98A2A4ED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2132076"/>
            <a:ext cx="2926080" cy="195072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0E5BC8A-1253-4C4F-99BD-5BA72C50EC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961" y="4198493"/>
            <a:ext cx="2926081" cy="2277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085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C2F9A-AC3D-49F3-A3B0-260399A4F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Бла</a:t>
            </a:r>
            <a:r>
              <a:rPr lang="ru-RU" dirty="0"/>
              <a:t> </a:t>
            </a:r>
            <a:r>
              <a:rPr lang="ru-RU" dirty="0" err="1"/>
              <a:t>бла</a:t>
            </a:r>
            <a:r>
              <a:rPr lang="ru-RU" dirty="0"/>
              <a:t> </a:t>
            </a:r>
            <a:r>
              <a:rPr lang="ru-RU" dirty="0" err="1"/>
              <a:t>бла</a:t>
            </a:r>
            <a:r>
              <a:rPr lang="ru-RU" dirty="0"/>
              <a:t> про зайцев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C43D23-CC36-4BEC-AA36-F744A3AD9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75029"/>
            <a:ext cx="10178322" cy="3704563"/>
          </a:xfrm>
        </p:spPr>
        <p:txBody>
          <a:bodyPr>
            <a:normAutofit fontScale="55000" lnSpcReduction="20000"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Длина ушей зависит от разновидности зайцев, но никогда они не бывают короче половины длины головы. Большинство разновидностей имеют заостренные на концах уши, а некоторые виды зайцев наоборот имеют закругленные на концах уши. Голова у зайцев по отношению к остальным частям тела, небольшая, а по форме она напоминает овал, который имеет тенденцию к сужению к одному из концов. Губа отличается округлой формой и разделена на две части характерной бороздкой.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Зубы у </a:t>
            </a:r>
            <a:r>
              <a:rPr lang="ru-RU" sz="18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зайцевых</a:t>
            </a:r>
            <a:r>
              <a:rPr lang="ru-RU" sz="18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как и у грызунов растут на протяжении всей жизни, поэтому им необходимо питаться твердыми пищевыми компонентами, чтобы они могли стачиваться природным путем.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крупных видов зайцев задние ноги почти на треть длиннее передних, а, у мелких видов они практически одинаковые. На передних лапах этих животных можно насчитать 5 пальцев, а вот на задних лапах их может быть 4. Ступни у этих зверьков довольно длинные, а их подошвы покрыты шерстью. Когти острые и почти прямые. Это позволяет зайцам защищаться от хищников и легко раскапывать снег зимой, чтобы добраться до различных объектов пропитания, в виде корешков.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Тело этих животных покрыто густым и мягким мехом. При этом мех покрывает практически все участки тела. Даже внутренняя поверхность губ имеет узкую полоску шерсти. Зайцы могут иметь весьма разнообразную расцветку: встречаются серые зайцы, буроватые, коричневатые, а также песочного оттенка. С наступлением зимы у многих видов зайцев окрас шерстяного покрова меняется на белый, что помогает животным прекрасно маскироваться, в условиях зимы.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основном ведут ночной образ жизни, отлеживаясь днем в густой траве, в зарослях растительности или углублениях в грунте. В зимнее время они могут лежать в неглубокой ямке под слоем свежего выпавшего снега. Передвигаются с помощью больших прыжков, достигая при этом скорости больше 60 км/час.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Считается, что зрение у зайцев не острое, а вот слух и обоняние у них прекрасные. Отличаются зайцы большой осторожностью и пользуются выжидательной тактикой, находясь в укрытии до последнего момента. Как правило, заяц выскакивает из укрытия внезапно, в результате чего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274118"/>
      </p:ext>
    </p:extLst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27</TotalTime>
  <Words>492</Words>
  <Application>Microsoft Office PowerPoint</Application>
  <PresentationFormat>Широкоэкранный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Corbel</vt:lpstr>
      <vt:lpstr>Gill Sans MT</vt:lpstr>
      <vt:lpstr>Impact</vt:lpstr>
      <vt:lpstr>Times New Roman</vt:lpstr>
      <vt:lpstr>Эмблема</vt:lpstr>
      <vt:lpstr>зайцы</vt:lpstr>
      <vt:lpstr>База про зайцев</vt:lpstr>
      <vt:lpstr>Бла бла бла про зайцев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зайцы</dc:title>
  <dc:creator>user</dc:creator>
  <cp:lastModifiedBy>user</cp:lastModifiedBy>
  <cp:revision>3</cp:revision>
  <dcterms:created xsi:type="dcterms:W3CDTF">2025-01-18T13:31:32Z</dcterms:created>
  <dcterms:modified xsi:type="dcterms:W3CDTF">2025-01-18T13:59:30Z</dcterms:modified>
</cp:coreProperties>
</file>