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</p:sldMasterIdLst>
  <p:notesMasterIdLst>
    <p:notesMasterId r:id="rId14"/>
  </p:notesMasterIdLst>
  <p:sldIdLst>
    <p:sldId id="281" r:id="rId5"/>
    <p:sldId id="291" r:id="rId6"/>
    <p:sldId id="289" r:id="rId7"/>
    <p:sldId id="290" r:id="rId8"/>
    <p:sldId id="282" r:id="rId9"/>
    <p:sldId id="284" r:id="rId10"/>
    <p:sldId id="287" r:id="rId11"/>
    <p:sldId id="286" r:id="rId12"/>
    <p:sldId id="285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554B71-371E-4DAE-A955-924BDB2C9694}" v="469" dt="2025-02-19T19:55:53.732"/>
    <p1510:client id="{4EB26FDC-DE59-491E-A19A-31EB2B4CB1E6}" v="668" dt="2025-02-20T08:19:51.760"/>
    <p1510:client id="{E3BBF9D8-DB2A-D865-27BF-083E3071ADD0}" v="5" dt="2025-02-19T18:16:11.645"/>
    <p1510:client id="{FFE1048F-B066-F633-E5A2-937B1834C763}" v="48" dt="2025-02-20T06:53:08.2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4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9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Кузнецова Елена Михайловна" userId="S::emkuznecova@sfedu.ru::cfcbb14e-702b-4361-9df1-23acb52b9489" providerId="AD" clId="Web-{1A554B71-371E-4DAE-A955-924BDB2C9694}"/>
    <pc:docChg chg="addSld delSld modSld sldOrd">
      <pc:chgData name="Кузнецова Елена Михайловна" userId="S::emkuznecova@sfedu.ru::cfcbb14e-702b-4361-9df1-23acb52b9489" providerId="AD" clId="Web-{1A554B71-371E-4DAE-A955-924BDB2C9694}" dt="2025-02-19T19:55:53.935" v="559"/>
      <pc:docMkLst>
        <pc:docMk/>
      </pc:docMkLst>
      <pc:sldChg chg="addSp delSp modSp mod setBg">
        <pc:chgData name="Кузнецова Елена Михайловна" userId="S::emkuznecova@sfedu.ru::cfcbb14e-702b-4361-9df1-23acb52b9489" providerId="AD" clId="Web-{1A554B71-371E-4DAE-A955-924BDB2C9694}" dt="2025-02-19T18:20:01.332" v="14" actId="1076"/>
        <pc:sldMkLst>
          <pc:docMk/>
          <pc:sldMk cId="0" sldId="256"/>
        </pc:sldMkLst>
        <pc:spChg chg="mod">
          <ac:chgData name="Кузнецова Елена Михайловна" userId="S::emkuznecova@sfedu.ru::cfcbb14e-702b-4361-9df1-23acb52b9489" providerId="AD" clId="Web-{1A554B71-371E-4DAE-A955-924BDB2C9694}" dt="2025-02-19T18:20:01.332" v="14" actId="1076"/>
          <ac:spMkLst>
            <pc:docMk/>
            <pc:sldMk cId="0" sldId="256"/>
            <ac:spMk id="2050" creationId="{FE23ACF7-4639-E09E-F931-1E52157CF227}"/>
          </ac:spMkLst>
        </pc:spChg>
        <pc:spChg chg="mod">
          <ac:chgData name="Кузнецова Елена Михайловна" userId="S::emkuznecova@sfedu.ru::cfcbb14e-702b-4361-9df1-23acb52b9489" providerId="AD" clId="Web-{1A554B71-371E-4DAE-A955-924BDB2C9694}" dt="2025-02-19T18:19:53.987" v="13" actId="14100"/>
          <ac:spMkLst>
            <pc:docMk/>
            <pc:sldMk cId="0" sldId="256"/>
            <ac:spMk id="2051" creationId="{85A8D1FE-368E-4AC4-A9D3-4117B92A4C41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8:17:59.339" v="1"/>
          <ac:spMkLst>
            <pc:docMk/>
            <pc:sldMk cId="0" sldId="256"/>
            <ac:spMk id="2058" creationId="{2779F603-B669-4AD6-82F9-E09F76165B99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8:17:59.339" v="1"/>
          <ac:spMkLst>
            <pc:docMk/>
            <pc:sldMk cId="0" sldId="256"/>
            <ac:spMk id="2062" creationId="{BC0D1FC6-352C-4C7D-825F-C4E2F6A8059C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8:17:59.339" v="1"/>
          <ac:spMkLst>
            <pc:docMk/>
            <pc:sldMk cId="0" sldId="256"/>
            <ac:spMk id="2064" creationId="{541AFC2C-CD98-4478-AB71-1A864026D92F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8:17:59.339" v="2"/>
          <ac:spMkLst>
            <pc:docMk/>
            <pc:sldMk cId="0" sldId="256"/>
            <ac:spMk id="2066" creationId="{EE362070-691D-44DB-98D4-BC61774B0E61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8:17:59.339" v="2"/>
          <ac:spMkLst>
            <pc:docMk/>
            <pc:sldMk cId="0" sldId="256"/>
            <ac:spMk id="2069" creationId="{3F0CE275-BAEC-48E9-B00C-1B635C68FF8C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8:17:59.339" v="2"/>
          <ac:spMkLst>
            <pc:docMk/>
            <pc:sldMk cId="0" sldId="256"/>
            <ac:spMk id="2070" creationId="{A22C524A-01E1-4209-AE20-DA64F7CB1824}"/>
          </ac:spMkLst>
        </pc:spChg>
        <pc:picChg chg="add del">
          <ac:chgData name="Кузнецова Елена Михайловна" userId="S::emkuznecova@sfedu.ru::cfcbb14e-702b-4361-9df1-23acb52b9489" providerId="AD" clId="Web-{1A554B71-371E-4DAE-A955-924BDB2C9694}" dt="2025-02-19T18:17:59.339" v="1"/>
          <ac:picMkLst>
            <pc:docMk/>
            <pc:sldMk cId="0" sldId="256"/>
            <ac:picMk id="2055" creationId="{E873430F-6233-340D-3EE4-57DA32C7523E}"/>
          </ac:picMkLst>
        </pc:picChg>
        <pc:picChg chg="add mod">
          <ac:chgData name="Кузнецова Елена Михайловна" userId="S::emkuznecova@sfedu.ru::cfcbb14e-702b-4361-9df1-23acb52b9489" providerId="AD" clId="Web-{1A554B71-371E-4DAE-A955-924BDB2C9694}" dt="2025-02-19T18:19:44.127" v="12" actId="1076"/>
          <ac:picMkLst>
            <pc:docMk/>
            <pc:sldMk cId="0" sldId="256"/>
            <ac:picMk id="2068" creationId="{3A652DB8-646A-05A3-59EF-0AA6FA6D379E}"/>
          </ac:picMkLst>
        </pc:picChg>
        <pc:cxnChg chg="add del">
          <ac:chgData name="Кузнецова Елена Михайловна" userId="S::emkuznecova@sfedu.ru::cfcbb14e-702b-4361-9df1-23acb52b9489" providerId="AD" clId="Web-{1A554B71-371E-4DAE-A955-924BDB2C9694}" dt="2025-02-19T18:17:59.339" v="1"/>
          <ac:cxnSpMkLst>
            <pc:docMk/>
            <pc:sldMk cId="0" sldId="256"/>
            <ac:cxnSpMk id="2060" creationId="{7ABFD994-C2DC-4E7D-9411-C7FF7813EF47}"/>
          </ac:cxnSpMkLst>
        </pc:cxnChg>
        <pc:cxnChg chg="add">
          <ac:chgData name="Кузнецова Елена Михайловна" userId="S::emkuznecova@sfedu.ru::cfcbb14e-702b-4361-9df1-23acb52b9489" providerId="AD" clId="Web-{1A554B71-371E-4DAE-A955-924BDB2C9694}" dt="2025-02-19T18:17:59.339" v="2"/>
          <ac:cxnSpMkLst>
            <pc:docMk/>
            <pc:sldMk cId="0" sldId="256"/>
            <ac:cxnSpMk id="2067" creationId="{5A7EFE9C-DAE7-4ECA-BDB2-34E2534B8AB7}"/>
          </ac:cxnSpMkLst>
        </pc:cxnChg>
      </pc:sldChg>
      <pc:sldChg chg="addSp delSp modSp mod setBg">
        <pc:chgData name="Кузнецова Елена Михайловна" userId="S::emkuznecova@sfedu.ru::cfcbb14e-702b-4361-9df1-23acb52b9489" providerId="AD" clId="Web-{1A554B71-371E-4DAE-A955-924BDB2C9694}" dt="2025-02-19T19:55:53.935" v="559"/>
        <pc:sldMkLst>
          <pc:docMk/>
          <pc:sldMk cId="0" sldId="258"/>
        </pc:sldMkLst>
        <pc:spChg chg="mod">
          <ac:chgData name="Кузнецова Елена Михайловна" userId="S::emkuznecova@sfedu.ru::cfcbb14e-702b-4361-9df1-23acb52b9489" providerId="AD" clId="Web-{1A554B71-371E-4DAE-A955-924BDB2C9694}" dt="2025-02-19T19:55:53.935" v="559"/>
          <ac:spMkLst>
            <pc:docMk/>
            <pc:sldMk cId="0" sldId="258"/>
            <ac:spMk id="7170" creationId="{561AFDCE-041E-0693-C1AB-2075B7441C9C}"/>
          </ac:spMkLst>
        </pc:spChg>
        <pc:spChg chg="mod ord">
          <ac:chgData name="Кузнецова Елена Михайловна" userId="S::emkuznecova@sfedu.ru::cfcbb14e-702b-4361-9df1-23acb52b9489" providerId="AD" clId="Web-{1A554B71-371E-4DAE-A955-924BDB2C9694}" dt="2025-02-19T19:55:53.935" v="559"/>
          <ac:spMkLst>
            <pc:docMk/>
            <pc:sldMk cId="0" sldId="258"/>
            <ac:spMk id="7171" creationId="{1DBFCEFD-BF17-F3F5-519A-0D8C6E046A90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55:53.935" v="559"/>
          <ac:spMkLst>
            <pc:docMk/>
            <pc:sldMk cId="0" sldId="258"/>
            <ac:spMk id="7176" creationId="{E36F1772-5B88-4687-974A-52C4564FFF24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55:53.935" v="559"/>
          <ac:spMkLst>
            <pc:docMk/>
            <pc:sldMk cId="0" sldId="258"/>
            <ac:spMk id="7180" creationId="{C7E8667B-49C4-4E47-AB3E-78AC18E95CB5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55:53.935" v="559"/>
          <ac:spMkLst>
            <pc:docMk/>
            <pc:sldMk cId="0" sldId="258"/>
            <ac:spMk id="7182" creationId="{8A1780B1-1435-4EBC-947B-9609953FD3FE}"/>
          </ac:spMkLst>
        </pc:spChg>
        <pc:picChg chg="add mod ord">
          <ac:chgData name="Кузнецова Елена Михайловна" userId="S::emkuznecova@sfedu.ru::cfcbb14e-702b-4361-9df1-23acb52b9489" providerId="AD" clId="Web-{1A554B71-371E-4DAE-A955-924BDB2C9694}" dt="2025-02-19T19:55:53.935" v="559"/>
          <ac:picMkLst>
            <pc:docMk/>
            <pc:sldMk cId="0" sldId="258"/>
            <ac:picMk id="2" creationId="{8770208E-6F75-3056-C106-2C0A166EAE38}"/>
          </ac:picMkLst>
        </pc:picChg>
        <pc:picChg chg="add mod">
          <ac:chgData name="Кузнецова Елена Михайловна" userId="S::emkuznecova@sfedu.ru::cfcbb14e-702b-4361-9df1-23acb52b9489" providerId="AD" clId="Web-{1A554B71-371E-4DAE-A955-924BDB2C9694}" dt="2025-02-19T19:55:53.935" v="559"/>
          <ac:picMkLst>
            <pc:docMk/>
            <pc:sldMk cId="0" sldId="258"/>
            <ac:picMk id="3" creationId="{BAE2338D-8F35-A0C5-16F0-E73FDFCC14BE}"/>
          </ac:picMkLst>
        </pc:picChg>
        <pc:picChg chg="del">
          <ac:chgData name="Кузнецова Елена Михайловна" userId="S::emkuznecova@sfedu.ru::cfcbb14e-702b-4361-9df1-23acb52b9489" providerId="AD" clId="Web-{1A554B71-371E-4DAE-A955-924BDB2C9694}" dt="2025-02-19T19:54:12.167" v="543"/>
          <ac:picMkLst>
            <pc:docMk/>
            <pc:sldMk cId="0" sldId="258"/>
            <ac:picMk id="7172" creationId="{33DBE7E5-4469-B051-ED3B-B25F796B61A2}"/>
          </ac:picMkLst>
        </pc:picChg>
        <pc:cxnChg chg="add">
          <ac:chgData name="Кузнецова Елена Михайловна" userId="S::emkuznecova@sfedu.ru::cfcbb14e-702b-4361-9df1-23acb52b9489" providerId="AD" clId="Web-{1A554B71-371E-4DAE-A955-924BDB2C9694}" dt="2025-02-19T19:55:53.935" v="559"/>
          <ac:cxnSpMkLst>
            <pc:docMk/>
            <pc:sldMk cId="0" sldId="258"/>
            <ac:cxnSpMk id="7178" creationId="{FC2C99CD-8BCA-45F5-BA47-7A6D80CA8924}"/>
          </ac:cxnSpMkLst>
        </pc:cxnChg>
      </pc:sldChg>
      <pc:sldChg chg="addSp delSp modSp mod setBg">
        <pc:chgData name="Кузнецова Елена Михайловна" userId="S::emkuznecova@sfedu.ru::cfcbb14e-702b-4361-9df1-23acb52b9489" providerId="AD" clId="Web-{1A554B71-371E-4DAE-A955-924BDB2C9694}" dt="2025-02-19T19:52:47.289" v="525" actId="1076"/>
        <pc:sldMkLst>
          <pc:docMk/>
          <pc:sldMk cId="0" sldId="259"/>
        </pc:sldMkLst>
        <pc:spChg chg="mod">
          <ac:chgData name="Кузнецова Елена Михайловна" userId="S::emkuznecova@sfedu.ru::cfcbb14e-702b-4361-9df1-23acb52b9489" providerId="AD" clId="Web-{1A554B71-371E-4DAE-A955-924BDB2C9694}" dt="2025-02-19T19:52:40.211" v="523"/>
          <ac:spMkLst>
            <pc:docMk/>
            <pc:sldMk cId="0" sldId="259"/>
            <ac:spMk id="8194" creationId="{3E20001F-79D5-28DA-A311-77D9F56B9565}"/>
          </ac:spMkLst>
        </pc:spChg>
        <pc:spChg chg="mod ord">
          <ac:chgData name="Кузнецова Елена Михайловна" userId="S::emkuznecova@sfedu.ru::cfcbb14e-702b-4361-9df1-23acb52b9489" providerId="AD" clId="Web-{1A554B71-371E-4DAE-A955-924BDB2C9694}" dt="2025-02-19T19:52:40.211" v="523"/>
          <ac:spMkLst>
            <pc:docMk/>
            <pc:sldMk cId="0" sldId="259"/>
            <ac:spMk id="8195" creationId="{BC4DBDDB-3DE6-9F3F-05EF-00399C29CFCC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52:27.648" v="518"/>
          <ac:spMkLst>
            <pc:docMk/>
            <pc:sldMk cId="0" sldId="259"/>
            <ac:spMk id="8200" creationId="{C68A43F6-1767-41CF-AD68-A5D2E6A1F64A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52:27.648" v="518"/>
          <ac:spMkLst>
            <pc:docMk/>
            <pc:sldMk cId="0" sldId="259"/>
            <ac:spMk id="8202" creationId="{FCCB2660-BFBF-4FC4-A2C0-F6D9341B7431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52:27.648" v="518"/>
          <ac:spMkLst>
            <pc:docMk/>
            <pc:sldMk cId="0" sldId="259"/>
            <ac:spMk id="8204" creationId="{13A92E2F-55AE-4881-A4B4-F7005A558731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52:27.648" v="518"/>
          <ac:spMkLst>
            <pc:docMk/>
            <pc:sldMk cId="0" sldId="259"/>
            <ac:spMk id="8208" creationId="{719A4ED8-71CF-43D3-BB55-6F00FF527E3D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52:27.648" v="518"/>
          <ac:spMkLst>
            <pc:docMk/>
            <pc:sldMk cId="0" sldId="259"/>
            <ac:spMk id="8210" creationId="{F0C38348-0ECF-4EAB-B3E5-906FA46EB514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52:27.648" v="518"/>
          <ac:spMkLst>
            <pc:docMk/>
            <pc:sldMk cId="0" sldId="259"/>
            <ac:spMk id="8212" creationId="{87347B9C-5BDA-413C-9462-F18ADD6DEBEC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52:27.648" v="518"/>
          <ac:spMkLst>
            <pc:docMk/>
            <pc:sldMk cId="0" sldId="259"/>
            <ac:spMk id="8214" creationId="{02C03CC8-D114-4107-B640-AF7386AC52E8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52:31.242" v="520"/>
          <ac:spMkLst>
            <pc:docMk/>
            <pc:sldMk cId="0" sldId="259"/>
            <ac:spMk id="8216" creationId="{7F8D46EC-ADD2-42A7-A5CB-CE8CFE8E8661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52:31.242" v="520"/>
          <ac:spMkLst>
            <pc:docMk/>
            <pc:sldMk cId="0" sldId="259"/>
            <ac:spMk id="8217" creationId="{01E212D1-0455-4271-8586-76DF50F6BDAB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52:31.242" v="520"/>
          <ac:spMkLst>
            <pc:docMk/>
            <pc:sldMk cId="0" sldId="259"/>
            <ac:spMk id="8218" creationId="{586F79BD-DC66-4E4D-BA63-C07DA8BA647F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52:31.242" v="520"/>
          <ac:spMkLst>
            <pc:docMk/>
            <pc:sldMk cId="0" sldId="259"/>
            <ac:spMk id="8219" creationId="{10C17DCC-97C2-4023-B5FB-FDEF5A37AD95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52:40.195" v="522"/>
          <ac:spMkLst>
            <pc:docMk/>
            <pc:sldMk cId="0" sldId="259"/>
            <ac:spMk id="8221" creationId="{AF0F70CF-5584-4F57-AA17-830EF6E4A91E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52:40.195" v="522"/>
          <ac:spMkLst>
            <pc:docMk/>
            <pc:sldMk cId="0" sldId="259"/>
            <ac:spMk id="8223" creationId="{4B2809F7-B781-4689-A1CA-F1D3F4962FDB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52:40.195" v="522"/>
          <ac:spMkLst>
            <pc:docMk/>
            <pc:sldMk cId="0" sldId="259"/>
            <ac:spMk id="8224" creationId="{02876F77-E4A0-46A3-8F78-7255AA063BA9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52:40.211" v="523"/>
          <ac:spMkLst>
            <pc:docMk/>
            <pc:sldMk cId="0" sldId="259"/>
            <ac:spMk id="8226" creationId="{E36F1772-5B88-4687-974A-52C4564FFF24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52:40.211" v="523"/>
          <ac:spMkLst>
            <pc:docMk/>
            <pc:sldMk cId="0" sldId="259"/>
            <ac:spMk id="8228" creationId="{C7E8667B-49C4-4E47-AB3E-78AC18E95CB5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52:40.211" v="523"/>
          <ac:spMkLst>
            <pc:docMk/>
            <pc:sldMk cId="0" sldId="259"/>
            <ac:spMk id="8229" creationId="{8A1780B1-1435-4EBC-947B-9609953FD3FE}"/>
          </ac:spMkLst>
        </pc:spChg>
        <pc:picChg chg="add mod ord">
          <ac:chgData name="Кузнецова Елена Михайловна" userId="S::emkuznecova@sfedu.ru::cfcbb14e-702b-4361-9df1-23acb52b9489" providerId="AD" clId="Web-{1A554B71-371E-4DAE-A955-924BDB2C9694}" dt="2025-02-19T19:52:40.211" v="523"/>
          <ac:picMkLst>
            <pc:docMk/>
            <pc:sldMk cId="0" sldId="259"/>
            <ac:picMk id="2" creationId="{96E93475-EE18-E229-51F3-74E65A7E90A7}"/>
          </ac:picMkLst>
        </pc:picChg>
        <pc:picChg chg="add mod">
          <ac:chgData name="Кузнецова Елена Михайловна" userId="S::emkuznecova@sfedu.ru::cfcbb14e-702b-4361-9df1-23acb52b9489" providerId="AD" clId="Web-{1A554B71-371E-4DAE-A955-924BDB2C9694}" dt="2025-02-19T19:52:47.289" v="525" actId="1076"/>
          <ac:picMkLst>
            <pc:docMk/>
            <pc:sldMk cId="0" sldId="259"/>
            <ac:picMk id="3" creationId="{DB1E5165-4786-9AA5-97AB-01DC55647EBC}"/>
          </ac:picMkLst>
        </pc:picChg>
        <pc:picChg chg="del">
          <ac:chgData name="Кузнецова Елена Михайловна" userId="S::emkuznecova@sfedu.ru::cfcbb14e-702b-4361-9df1-23acb52b9489" providerId="AD" clId="Web-{1A554B71-371E-4DAE-A955-924BDB2C9694}" dt="2025-02-19T19:52:08.710" v="512"/>
          <ac:picMkLst>
            <pc:docMk/>
            <pc:sldMk cId="0" sldId="259"/>
            <ac:picMk id="8196" creationId="{4B7B36BF-7318-7F38-8376-C61A38EBD06E}"/>
          </ac:picMkLst>
        </pc:picChg>
        <pc:cxnChg chg="add del">
          <ac:chgData name="Кузнецова Елена Михайловна" userId="S::emkuznecova@sfedu.ru::cfcbb14e-702b-4361-9df1-23acb52b9489" providerId="AD" clId="Web-{1A554B71-371E-4DAE-A955-924BDB2C9694}" dt="2025-02-19T19:52:40.195" v="522"/>
          <ac:cxnSpMkLst>
            <pc:docMk/>
            <pc:sldMk cId="0" sldId="259"/>
            <ac:cxnSpMk id="8222" creationId="{36F604F6-51E5-4E5A-838B-4C37C6CBDAEE}"/>
          </ac:cxnSpMkLst>
        </pc:cxnChg>
        <pc:cxnChg chg="add">
          <ac:chgData name="Кузнецова Елена Михайловна" userId="S::emkuznecova@sfedu.ru::cfcbb14e-702b-4361-9df1-23acb52b9489" providerId="AD" clId="Web-{1A554B71-371E-4DAE-A955-924BDB2C9694}" dt="2025-02-19T19:52:40.211" v="523"/>
          <ac:cxnSpMkLst>
            <pc:docMk/>
            <pc:sldMk cId="0" sldId="259"/>
            <ac:cxnSpMk id="8227" creationId="{FC2C99CD-8BCA-45F5-BA47-7A6D80CA8924}"/>
          </ac:cxnSpMkLst>
        </pc:cxnChg>
      </pc:sldChg>
      <pc:sldChg chg="modSp del">
        <pc:chgData name="Кузнецова Елена Михайловна" userId="S::emkuznecova@sfedu.ru::cfcbb14e-702b-4361-9df1-23acb52b9489" providerId="AD" clId="Web-{1A554B71-371E-4DAE-A955-924BDB2C9694}" dt="2025-02-19T19:37:15.731" v="436"/>
        <pc:sldMkLst>
          <pc:docMk/>
          <pc:sldMk cId="0" sldId="260"/>
        </pc:sldMkLst>
        <pc:spChg chg="mod">
          <ac:chgData name="Кузнецова Елена Михайловна" userId="S::emkuznecova@sfedu.ru::cfcbb14e-702b-4361-9df1-23acb52b9489" providerId="AD" clId="Web-{1A554B71-371E-4DAE-A955-924BDB2C9694}" dt="2025-02-19T19:13:30.169" v="284" actId="1076"/>
          <ac:spMkLst>
            <pc:docMk/>
            <pc:sldMk cId="0" sldId="260"/>
            <ac:spMk id="9219" creationId="{2DE3A733-43FF-7EB4-D822-649F5C2594EC}"/>
          </ac:spMkLst>
        </pc:spChg>
      </pc:sldChg>
      <pc:sldChg chg="add del">
        <pc:chgData name="Кузнецова Елена Михайловна" userId="S::emkuznecova@sfedu.ru::cfcbb14e-702b-4361-9df1-23acb52b9489" providerId="AD" clId="Web-{1A554B71-371E-4DAE-A955-924BDB2C9694}" dt="2025-02-19T19:37:29.982" v="439"/>
        <pc:sldMkLst>
          <pc:docMk/>
          <pc:sldMk cId="0" sldId="261"/>
        </pc:sldMkLst>
      </pc:sldChg>
      <pc:sldChg chg="del ord">
        <pc:chgData name="Кузнецова Елена Михайловна" userId="S::emkuznecova@sfedu.ru::cfcbb14e-702b-4361-9df1-23acb52b9489" providerId="AD" clId="Web-{1A554B71-371E-4DAE-A955-924BDB2C9694}" dt="2025-02-19T19:28:03.006" v="346"/>
        <pc:sldMkLst>
          <pc:docMk/>
          <pc:sldMk cId="0" sldId="262"/>
        </pc:sldMkLst>
      </pc:sldChg>
      <pc:sldChg chg="addSp delSp modSp">
        <pc:chgData name="Кузнецова Елена Михайловна" userId="S::emkuznecova@sfedu.ru::cfcbb14e-702b-4361-9df1-23acb52b9489" providerId="AD" clId="Web-{1A554B71-371E-4DAE-A955-924BDB2C9694}" dt="2025-02-19T19:14:14.170" v="293" actId="1076"/>
        <pc:sldMkLst>
          <pc:docMk/>
          <pc:sldMk cId="0" sldId="263"/>
        </pc:sldMkLst>
        <pc:spChg chg="mod">
          <ac:chgData name="Кузнецова Елена Михайловна" userId="S::emkuznecova@sfedu.ru::cfcbb14e-702b-4361-9df1-23acb52b9489" providerId="AD" clId="Web-{1A554B71-371E-4DAE-A955-924BDB2C9694}" dt="2025-02-19T19:10:56.212" v="277" actId="20577"/>
          <ac:spMkLst>
            <pc:docMk/>
            <pc:sldMk cId="0" sldId="263"/>
            <ac:spMk id="12290" creationId="{7BAA0E88-28BB-8E16-CE20-615C23461336}"/>
          </ac:spMkLst>
        </pc:spChg>
        <pc:spChg chg="mod">
          <ac:chgData name="Кузнецова Елена Михайловна" userId="S::emkuznecova@sfedu.ru::cfcbb14e-702b-4361-9df1-23acb52b9489" providerId="AD" clId="Web-{1A554B71-371E-4DAE-A955-924BDB2C9694}" dt="2025-02-19T19:14:02.170" v="289" actId="20577"/>
          <ac:spMkLst>
            <pc:docMk/>
            <pc:sldMk cId="0" sldId="263"/>
            <ac:spMk id="12291" creationId="{65B14A6F-0258-36F3-0239-E59086798F21}"/>
          </ac:spMkLst>
        </pc:spChg>
        <pc:picChg chg="add mod">
          <ac:chgData name="Кузнецова Елена Михайловна" userId="S::emkuznecova@sfedu.ru::cfcbb14e-702b-4361-9df1-23acb52b9489" providerId="AD" clId="Web-{1A554B71-371E-4DAE-A955-924BDB2C9694}" dt="2025-02-19T19:14:08.280" v="290" actId="1076"/>
          <ac:picMkLst>
            <pc:docMk/>
            <pc:sldMk cId="0" sldId="263"/>
            <ac:picMk id="2" creationId="{8F0F0244-8302-FA24-BE19-833A40808922}"/>
          </ac:picMkLst>
        </pc:picChg>
        <pc:picChg chg="add mod">
          <ac:chgData name="Кузнецова Елена Михайловна" userId="S::emkuznecova@sfedu.ru::cfcbb14e-702b-4361-9df1-23acb52b9489" providerId="AD" clId="Web-{1A554B71-371E-4DAE-A955-924BDB2C9694}" dt="2025-02-19T19:11:34.354" v="280" actId="1076"/>
          <ac:picMkLst>
            <pc:docMk/>
            <pc:sldMk cId="0" sldId="263"/>
            <ac:picMk id="3" creationId="{D971D5DA-4A03-9EC0-B68F-B16049F6941A}"/>
          </ac:picMkLst>
        </pc:picChg>
        <pc:picChg chg="add mod">
          <ac:chgData name="Кузнецова Елена Михайловна" userId="S::emkuznecova@sfedu.ru::cfcbb14e-702b-4361-9df1-23acb52b9489" providerId="AD" clId="Web-{1A554B71-371E-4DAE-A955-924BDB2C9694}" dt="2025-02-19T19:14:14.170" v="293" actId="1076"/>
          <ac:picMkLst>
            <pc:docMk/>
            <pc:sldMk cId="0" sldId="263"/>
            <ac:picMk id="4" creationId="{E6946BAB-FE6B-5446-2E76-2C868B5BC600}"/>
          </ac:picMkLst>
        </pc:picChg>
        <pc:picChg chg="del">
          <ac:chgData name="Кузнецова Елена Михайловна" userId="S::emkuznecova@sfedu.ru::cfcbb14e-702b-4361-9df1-23acb52b9489" providerId="AD" clId="Web-{1A554B71-371E-4DAE-A955-924BDB2C9694}" dt="2025-02-19T19:10:38.930" v="271"/>
          <ac:picMkLst>
            <pc:docMk/>
            <pc:sldMk cId="0" sldId="263"/>
            <ac:picMk id="12292" creationId="{F455425F-3C5E-539F-DECD-AB06C4500F42}"/>
          </ac:picMkLst>
        </pc:picChg>
        <pc:picChg chg="del">
          <ac:chgData name="Кузнецова Елена Михайловна" userId="S::emkuznecova@sfedu.ru::cfcbb14e-702b-4361-9df1-23acb52b9489" providerId="AD" clId="Web-{1A554B71-371E-4DAE-A955-924BDB2C9694}" dt="2025-02-19T19:11:02.775" v="278"/>
          <ac:picMkLst>
            <pc:docMk/>
            <pc:sldMk cId="0" sldId="263"/>
            <ac:picMk id="12293" creationId="{265FD3EE-4C4D-4A2F-CED5-60C3DC9D4DAE}"/>
          </ac:picMkLst>
        </pc:picChg>
      </pc:sldChg>
      <pc:sldChg chg="addSp modSp new">
        <pc:chgData name="Кузнецова Елена Михайловна" userId="S::emkuznecova@sfedu.ru::cfcbb14e-702b-4361-9df1-23acb52b9489" providerId="AD" clId="Web-{1A554B71-371E-4DAE-A955-924BDB2C9694}" dt="2025-02-19T18:33:58.423" v="248" actId="20577"/>
        <pc:sldMkLst>
          <pc:docMk/>
          <pc:sldMk cId="4017790444" sldId="280"/>
        </pc:sldMkLst>
        <pc:spChg chg="mod">
          <ac:chgData name="Кузнецова Елена Михайловна" userId="S::emkuznecova@sfedu.ru::cfcbb14e-702b-4361-9df1-23acb52b9489" providerId="AD" clId="Web-{1A554B71-371E-4DAE-A955-924BDB2C9694}" dt="2025-02-19T18:27:19.504" v="92" actId="20577"/>
          <ac:spMkLst>
            <pc:docMk/>
            <pc:sldMk cId="4017790444" sldId="280"/>
            <ac:spMk id="2" creationId="{15FCD6FC-55D7-2962-28CD-5E90CD2A725B}"/>
          </ac:spMkLst>
        </pc:spChg>
        <pc:spChg chg="mod">
          <ac:chgData name="Кузнецова Елена Михайловна" userId="S::emkuznecova@sfedu.ru::cfcbb14e-702b-4361-9df1-23acb52b9489" providerId="AD" clId="Web-{1A554B71-371E-4DAE-A955-924BDB2C9694}" dt="2025-02-19T18:28:19.180" v="128" actId="14100"/>
          <ac:spMkLst>
            <pc:docMk/>
            <pc:sldMk cId="4017790444" sldId="280"/>
            <ac:spMk id="3" creationId="{6DF1DFB1-F09F-E1E2-AADF-9731C15C73AC}"/>
          </ac:spMkLst>
        </pc:spChg>
        <pc:spChg chg="add mod">
          <ac:chgData name="Кузнецова Елена Михайловна" userId="S::emkuznecova@sfedu.ru::cfcbb14e-702b-4361-9df1-23acb52b9489" providerId="AD" clId="Web-{1A554B71-371E-4DAE-A955-924BDB2C9694}" dt="2025-02-19T18:30:34.924" v="184" actId="1076"/>
          <ac:spMkLst>
            <pc:docMk/>
            <pc:sldMk cId="4017790444" sldId="280"/>
            <ac:spMk id="444" creationId="{81678D68-5814-52E4-6C64-41F0965DD654}"/>
          </ac:spMkLst>
        </pc:spChg>
        <pc:spChg chg="add mod">
          <ac:chgData name="Кузнецова Елена Михайловна" userId="S::emkuznecova@sfedu.ru::cfcbb14e-702b-4361-9df1-23acb52b9489" providerId="AD" clId="Web-{1A554B71-371E-4DAE-A955-924BDB2C9694}" dt="2025-02-19T18:32:06.759" v="210" actId="20577"/>
          <ac:spMkLst>
            <pc:docMk/>
            <pc:sldMk cId="4017790444" sldId="280"/>
            <ac:spMk id="445" creationId="{CBA036A6-F0A1-443D-8544-CEA5A295F119}"/>
          </ac:spMkLst>
        </pc:spChg>
        <pc:spChg chg="add mod">
          <ac:chgData name="Кузнецова Елена Михайловна" userId="S::emkuznecova@sfedu.ru::cfcbb14e-702b-4361-9df1-23acb52b9489" providerId="AD" clId="Web-{1A554B71-371E-4DAE-A955-924BDB2C9694}" dt="2025-02-19T18:33:14.638" v="233" actId="20577"/>
          <ac:spMkLst>
            <pc:docMk/>
            <pc:sldMk cId="4017790444" sldId="280"/>
            <ac:spMk id="446" creationId="{7F70E28A-F17E-C983-0667-BD0918C77A28}"/>
          </ac:spMkLst>
        </pc:spChg>
        <pc:spChg chg="add mod">
          <ac:chgData name="Кузнецова Елена Михайловна" userId="S::emkuznecova@sfedu.ru::cfcbb14e-702b-4361-9df1-23acb52b9489" providerId="AD" clId="Web-{1A554B71-371E-4DAE-A955-924BDB2C9694}" dt="2025-02-19T18:33:58.423" v="248" actId="20577"/>
          <ac:spMkLst>
            <pc:docMk/>
            <pc:sldMk cId="4017790444" sldId="280"/>
            <ac:spMk id="447" creationId="{4226384F-E99E-D018-B248-EE25A6274DB4}"/>
          </ac:spMkLst>
        </pc:spChg>
        <pc:graphicFrameChg chg="add mod modGraphic">
          <ac:chgData name="Кузнецова Елена Михайловна" userId="S::emkuznecova@sfedu.ru::cfcbb14e-702b-4361-9df1-23acb52b9489" providerId="AD" clId="Web-{1A554B71-371E-4DAE-A955-924BDB2C9694}" dt="2025-02-19T18:28:52.979" v="131" actId="14100"/>
          <ac:graphicFrameMkLst>
            <pc:docMk/>
            <pc:sldMk cId="4017790444" sldId="280"/>
            <ac:graphicFrameMk id="4" creationId="{A4275BBC-8F02-2A41-019C-F2C2EC3F41E3}"/>
          </ac:graphicFrameMkLst>
        </pc:graphicFrameChg>
      </pc:sldChg>
      <pc:sldChg chg="modSp new">
        <pc:chgData name="Кузнецова Елена Михайловна" userId="S::emkuznecova@sfedu.ru::cfcbb14e-702b-4361-9df1-23acb52b9489" providerId="AD" clId="Web-{1A554B71-371E-4DAE-A955-924BDB2C9694}" dt="2025-02-19T18:35:23.194" v="270" actId="20577"/>
        <pc:sldMkLst>
          <pc:docMk/>
          <pc:sldMk cId="2794955277" sldId="281"/>
        </pc:sldMkLst>
        <pc:spChg chg="mod">
          <ac:chgData name="Кузнецова Елена Михайловна" userId="S::emkuznecova@sfedu.ru::cfcbb14e-702b-4361-9df1-23acb52b9489" providerId="AD" clId="Web-{1A554B71-371E-4DAE-A955-924BDB2C9694}" dt="2025-02-19T18:34:44.332" v="268" actId="20577"/>
          <ac:spMkLst>
            <pc:docMk/>
            <pc:sldMk cId="2794955277" sldId="281"/>
            <ac:spMk id="2" creationId="{8BC2B454-B26B-71AA-5B8B-09A314D49FB5}"/>
          </ac:spMkLst>
        </pc:spChg>
        <pc:spChg chg="mod">
          <ac:chgData name="Кузнецова Елена Михайловна" userId="S::emkuznecova@sfedu.ru::cfcbb14e-702b-4361-9df1-23acb52b9489" providerId="AD" clId="Web-{1A554B71-371E-4DAE-A955-924BDB2C9694}" dt="2025-02-19T18:35:23.194" v="270" actId="20577"/>
          <ac:spMkLst>
            <pc:docMk/>
            <pc:sldMk cId="2794955277" sldId="281"/>
            <ac:spMk id="3" creationId="{C9C8CCD1-BE5F-CF6C-C772-95DE2F7D56CA}"/>
          </ac:spMkLst>
        </pc:spChg>
      </pc:sldChg>
      <pc:sldChg chg="addSp modSp new mod setBg">
        <pc:chgData name="Кузнецова Елена Михайловна" userId="S::emkuznecova@sfedu.ru::cfcbb14e-702b-4361-9df1-23acb52b9489" providerId="AD" clId="Web-{1A554B71-371E-4DAE-A955-924BDB2C9694}" dt="2025-02-19T19:22:24.246" v="326" actId="20577"/>
        <pc:sldMkLst>
          <pc:docMk/>
          <pc:sldMk cId="2979725411" sldId="282"/>
        </pc:sldMkLst>
        <pc:spChg chg="mod">
          <ac:chgData name="Кузнецова Елена Михайловна" userId="S::emkuznecova@sfedu.ru::cfcbb14e-702b-4361-9df1-23acb52b9489" providerId="AD" clId="Web-{1A554B71-371E-4DAE-A955-924BDB2C9694}" dt="2025-02-19T19:22:24.246" v="326" actId="20577"/>
          <ac:spMkLst>
            <pc:docMk/>
            <pc:sldMk cId="2979725411" sldId="282"/>
            <ac:spMk id="2" creationId="{143BBFEF-2B25-71C2-57FB-961184C00671}"/>
          </ac:spMkLst>
        </pc:spChg>
        <pc:spChg chg="mod ord">
          <ac:chgData name="Кузнецова Елена Михайловна" userId="S::emkuznecova@sfedu.ru::cfcbb14e-702b-4361-9df1-23acb52b9489" providerId="AD" clId="Web-{1A554B71-371E-4DAE-A955-924BDB2C9694}" dt="2025-02-19T19:22:19.621" v="325"/>
          <ac:spMkLst>
            <pc:docMk/>
            <pc:sldMk cId="2979725411" sldId="282"/>
            <ac:spMk id="3" creationId="{335026B3-EBB6-4DBD-9137-B86635CA1805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22:19.621" v="325"/>
          <ac:spMkLst>
            <pc:docMk/>
            <pc:sldMk cId="2979725411" sldId="282"/>
            <ac:spMk id="9" creationId="{311973C2-EB8B-452A-A698-4A252FD3AE28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22:19.621" v="325"/>
          <ac:spMkLst>
            <pc:docMk/>
            <pc:sldMk cId="2979725411" sldId="282"/>
            <ac:spMk id="11" creationId="{10162E77-11AD-44A7-84EC-40C59EEFBD2E}"/>
          </ac:spMkLst>
        </pc:spChg>
        <pc:picChg chg="add mod">
          <ac:chgData name="Кузнецова Елена Михайловна" userId="S::emkuznecova@sfedu.ru::cfcbb14e-702b-4361-9df1-23acb52b9489" providerId="AD" clId="Web-{1A554B71-371E-4DAE-A955-924BDB2C9694}" dt="2025-02-19T19:22:19.621" v="325"/>
          <ac:picMkLst>
            <pc:docMk/>
            <pc:sldMk cId="2979725411" sldId="282"/>
            <ac:picMk id="4" creationId="{FAEB757D-C4EB-9B78-DA4E-25C6FD1D27C3}"/>
          </ac:picMkLst>
        </pc:picChg>
        <pc:cxnChg chg="add">
          <ac:chgData name="Кузнецова Елена Михайловна" userId="S::emkuznecova@sfedu.ru::cfcbb14e-702b-4361-9df1-23acb52b9489" providerId="AD" clId="Web-{1A554B71-371E-4DAE-A955-924BDB2C9694}" dt="2025-02-19T19:22:19.621" v="325"/>
          <ac:cxnSpMkLst>
            <pc:docMk/>
            <pc:sldMk cId="2979725411" sldId="282"/>
            <ac:cxnSpMk id="13" creationId="{5AB158E9-1B40-4CD6-95F0-95CA11DF7B7A}"/>
          </ac:cxnSpMkLst>
        </pc:cxnChg>
      </pc:sldChg>
      <pc:sldChg chg="addSp delSp modSp add mod replId setBg">
        <pc:chgData name="Кузнецова Елена Михайловна" userId="S::emkuznecova@sfedu.ru::cfcbb14e-702b-4361-9df1-23acb52b9489" providerId="AD" clId="Web-{1A554B71-371E-4DAE-A955-924BDB2C9694}" dt="2025-02-19T19:22:29.012" v="327" actId="20577"/>
        <pc:sldMkLst>
          <pc:docMk/>
          <pc:sldMk cId="857480811" sldId="283"/>
        </pc:sldMkLst>
        <pc:spChg chg="mod">
          <ac:chgData name="Кузнецова Елена Михайловна" userId="S::emkuznecova@sfedu.ru::cfcbb14e-702b-4361-9df1-23acb52b9489" providerId="AD" clId="Web-{1A554B71-371E-4DAE-A955-924BDB2C9694}" dt="2025-02-19T19:22:29.012" v="327" actId="20577"/>
          <ac:spMkLst>
            <pc:docMk/>
            <pc:sldMk cId="857480811" sldId="283"/>
            <ac:spMk id="2" creationId="{1F62580B-0EB7-883D-8581-504732E9491B}"/>
          </ac:spMkLst>
        </pc:spChg>
        <pc:spChg chg="mod ord">
          <ac:chgData name="Кузнецова Елена Михайловна" userId="S::emkuznecova@sfedu.ru::cfcbb14e-702b-4361-9df1-23acb52b9489" providerId="AD" clId="Web-{1A554B71-371E-4DAE-A955-924BDB2C9694}" dt="2025-02-19T19:22:02.839" v="324"/>
          <ac:spMkLst>
            <pc:docMk/>
            <pc:sldMk cId="857480811" sldId="283"/>
            <ac:spMk id="3" creationId="{6CEF7419-5EB6-075B-6B49-88ACA1E73F52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22:02.839" v="324"/>
          <ac:spMkLst>
            <pc:docMk/>
            <pc:sldMk cId="857480811" sldId="283"/>
            <ac:spMk id="10" creationId="{873ECEC8-0F24-45B8-950F-35FC94BCEAC8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22:02.839" v="324"/>
          <ac:spMkLst>
            <pc:docMk/>
            <pc:sldMk cId="857480811" sldId="283"/>
            <ac:spMk id="14" creationId="{7D417315-0A35-4882-ABD2-ABE3C89E5DCF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22:02.839" v="324"/>
          <ac:spMkLst>
            <pc:docMk/>
            <pc:sldMk cId="857480811" sldId="283"/>
            <ac:spMk id="16" creationId="{8B53612E-ADB2-4457-9688-89506397AF28}"/>
          </ac:spMkLst>
        </pc:spChg>
        <pc:picChg chg="del">
          <ac:chgData name="Кузнецова Елена Михайловна" userId="S::emkuznecova@sfedu.ru::cfcbb14e-702b-4361-9df1-23acb52b9489" providerId="AD" clId="Web-{1A554B71-371E-4DAE-A955-924BDB2C9694}" dt="2025-02-19T19:20:52.822" v="320"/>
          <ac:picMkLst>
            <pc:docMk/>
            <pc:sldMk cId="857480811" sldId="283"/>
            <ac:picMk id="4" creationId="{472F2AE2-87CD-3E16-1A42-D428BC8A8BCD}"/>
          </ac:picMkLst>
        </pc:picChg>
        <pc:picChg chg="add mod">
          <ac:chgData name="Кузнецова Елена Михайловна" userId="S::emkuznecova@sfedu.ru::cfcbb14e-702b-4361-9df1-23acb52b9489" providerId="AD" clId="Web-{1A554B71-371E-4DAE-A955-924BDB2C9694}" dt="2025-02-19T19:22:02.839" v="324"/>
          <ac:picMkLst>
            <pc:docMk/>
            <pc:sldMk cId="857480811" sldId="283"/>
            <ac:picMk id="5" creationId="{B6E47166-BE57-9B52-FF10-2437EABE2D50}"/>
          </ac:picMkLst>
        </pc:picChg>
        <pc:cxnChg chg="add">
          <ac:chgData name="Кузнецова Елена Михайловна" userId="S::emkuznecova@sfedu.ru::cfcbb14e-702b-4361-9df1-23acb52b9489" providerId="AD" clId="Web-{1A554B71-371E-4DAE-A955-924BDB2C9694}" dt="2025-02-19T19:22:02.839" v="324"/>
          <ac:cxnSpMkLst>
            <pc:docMk/>
            <pc:sldMk cId="857480811" sldId="283"/>
            <ac:cxnSpMk id="12" creationId="{89EB8C68-FF1B-4849-867B-32D29B19F102}"/>
          </ac:cxnSpMkLst>
        </pc:cxnChg>
      </pc:sldChg>
      <pc:sldChg chg="addSp delSp modSp add ord replId">
        <pc:chgData name="Кузнецова Елена Михайловна" userId="S::emkuznecova@sfedu.ru::cfcbb14e-702b-4361-9df1-23acb52b9489" providerId="AD" clId="Web-{1A554B71-371E-4DAE-A955-924BDB2C9694}" dt="2025-02-19T19:30:45.010" v="358"/>
        <pc:sldMkLst>
          <pc:docMk/>
          <pc:sldMk cId="3251840148" sldId="284"/>
        </pc:sldMkLst>
        <pc:spChg chg="mod">
          <ac:chgData name="Кузнецова Елена Михайловна" userId="S::emkuznecova@sfedu.ru::cfcbb14e-702b-4361-9df1-23acb52b9489" providerId="AD" clId="Web-{1A554B71-371E-4DAE-A955-924BDB2C9694}" dt="2025-02-19T19:30:45.010" v="358"/>
          <ac:spMkLst>
            <pc:docMk/>
            <pc:sldMk cId="3251840148" sldId="284"/>
            <ac:spMk id="2" creationId="{BEF90AA7-742B-0B06-E113-8928FB37E7B6}"/>
          </ac:spMkLst>
        </pc:spChg>
        <pc:spChg chg="mod ord">
          <ac:chgData name="Кузнецова Елена Михайловна" userId="S::emkuznecova@sfedu.ru::cfcbb14e-702b-4361-9df1-23acb52b9489" providerId="AD" clId="Web-{1A554B71-371E-4DAE-A955-924BDB2C9694}" dt="2025-02-19T19:30:45.010" v="358"/>
          <ac:spMkLst>
            <pc:docMk/>
            <pc:sldMk cId="3251840148" sldId="284"/>
            <ac:spMk id="3" creationId="{75527585-2602-BBF1-A44A-E9152B46E18C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0:45.010" v="358"/>
          <ac:spMkLst>
            <pc:docMk/>
            <pc:sldMk cId="3251840148" sldId="284"/>
            <ac:spMk id="9" creationId="{6A9A7438-693A-8BFB-22AA-A6D762DE901D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0:45.010" v="358"/>
          <ac:spMkLst>
            <pc:docMk/>
            <pc:sldMk cId="3251840148" sldId="284"/>
            <ac:spMk id="11" creationId="{6DE4DC84-488C-DA2C-0BC8-5D54543F796E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0:31.947" v="353"/>
          <ac:spMkLst>
            <pc:docMk/>
            <pc:sldMk cId="3251840148" sldId="284"/>
            <ac:spMk id="18" creationId="{BDD09657-6E8B-493B-8148-1635A67CA3C8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0:31.947" v="353"/>
          <ac:spMkLst>
            <pc:docMk/>
            <pc:sldMk cId="3251840148" sldId="284"/>
            <ac:spMk id="22" creationId="{80E1DFBE-66AE-426B-A6CB-CF383FACB113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0:31.947" v="353"/>
          <ac:spMkLst>
            <pc:docMk/>
            <pc:sldMk cId="3251840148" sldId="284"/>
            <ac:spMk id="24" creationId="{78252FE2-D64D-4664-9969-5169BD802C3F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0:37.588" v="355"/>
          <ac:spMkLst>
            <pc:docMk/>
            <pc:sldMk cId="3251840148" sldId="284"/>
            <ac:spMk id="26" creationId="{08577E17-0447-4B01-A59A-8125D87190A3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0:37.588" v="355"/>
          <ac:spMkLst>
            <pc:docMk/>
            <pc:sldMk cId="3251840148" sldId="284"/>
            <ac:spMk id="27" creationId="{D9D9D0AB-1E2F-44A8-B9C6-FA4098301883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0:37.588" v="355"/>
          <ac:spMkLst>
            <pc:docMk/>
            <pc:sldMk cId="3251840148" sldId="284"/>
            <ac:spMk id="28" creationId="{48C82076-4E53-4B78-A17E-F0A3BC9573B9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0:37.588" v="355"/>
          <ac:spMkLst>
            <pc:docMk/>
            <pc:sldMk cId="3251840148" sldId="284"/>
            <ac:spMk id="29" creationId="{50E2AEF9-3220-4407-B76B-1B6E3952E8E3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0:37.588" v="355"/>
          <ac:spMkLst>
            <pc:docMk/>
            <pc:sldMk cId="3251840148" sldId="284"/>
            <ac:spMk id="30" creationId="{2CAFBD32-D3B9-4AA1-8A52-E7788A9556B8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0:37.588" v="355"/>
          <ac:spMkLst>
            <pc:docMk/>
            <pc:sldMk cId="3251840148" sldId="284"/>
            <ac:spMk id="31" creationId="{7B1FFF1B-D8E7-43C1-963D-013BA4049457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0:44.994" v="357"/>
          <ac:spMkLst>
            <pc:docMk/>
            <pc:sldMk cId="3251840148" sldId="284"/>
            <ac:spMk id="32" creationId="{ECE8C664-87C0-45C0-9E60-611142E96A2F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0:44.994" v="357"/>
          <ac:spMkLst>
            <pc:docMk/>
            <pc:sldMk cId="3251840148" sldId="284"/>
            <ac:spMk id="33" creationId="{B5BCD510-93A9-4966-A563-FB782168D332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0:44.994" v="357"/>
          <ac:spMkLst>
            <pc:docMk/>
            <pc:sldMk cId="3251840148" sldId="284"/>
            <ac:spMk id="34" creationId="{3EDB6D41-8D36-4B92-9C2F-AAD29B88635C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0:44.994" v="357"/>
          <ac:spMkLst>
            <pc:docMk/>
            <pc:sldMk cId="3251840148" sldId="284"/>
            <ac:spMk id="37" creationId="{09D93267-567D-426D-A72B-82F112433A79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0:44.994" v="357"/>
          <ac:spMkLst>
            <pc:docMk/>
            <pc:sldMk cId="3251840148" sldId="284"/>
            <ac:spMk id="38" creationId="{CCDF13AB-740D-415A-853D-97637D0C5EC4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0:44.994" v="357"/>
          <ac:spMkLst>
            <pc:docMk/>
            <pc:sldMk cId="3251840148" sldId="284"/>
            <ac:spMk id="39" creationId="{B1EBF041-7A82-4F93-953E-40896536AF5B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30:45.010" v="358"/>
          <ac:spMkLst>
            <pc:docMk/>
            <pc:sldMk cId="3251840148" sldId="284"/>
            <ac:spMk id="41" creationId="{BDD09657-6E8B-493B-8148-1635A67CA3C8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30:45.010" v="358"/>
          <ac:spMkLst>
            <pc:docMk/>
            <pc:sldMk cId="3251840148" sldId="284"/>
            <ac:spMk id="43" creationId="{80E1DFBE-66AE-426B-A6CB-CF383FACB113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30:45.010" v="358"/>
          <ac:spMkLst>
            <pc:docMk/>
            <pc:sldMk cId="3251840148" sldId="284"/>
            <ac:spMk id="44" creationId="{78252FE2-D64D-4664-9969-5169BD802C3F}"/>
          </ac:spMkLst>
        </pc:spChg>
        <pc:picChg chg="del">
          <ac:chgData name="Кузнецова Елена Михайловна" userId="S::emkuznecova@sfedu.ru::cfcbb14e-702b-4361-9df1-23acb52b9489" providerId="AD" clId="Web-{1A554B71-371E-4DAE-A955-924BDB2C9694}" dt="2025-02-19T19:24:31.016" v="342"/>
          <ac:picMkLst>
            <pc:docMk/>
            <pc:sldMk cId="3251840148" sldId="284"/>
            <ac:picMk id="4" creationId="{8D6F5889-939B-AB84-FF46-F47BD53D50EC}"/>
          </ac:picMkLst>
        </pc:picChg>
        <pc:picChg chg="add mod ord">
          <ac:chgData name="Кузнецова Елена Михайловна" userId="S::emkuznecova@sfedu.ru::cfcbb14e-702b-4361-9df1-23acb52b9489" providerId="AD" clId="Web-{1A554B71-371E-4DAE-A955-924BDB2C9694}" dt="2025-02-19T19:30:45.010" v="358"/>
          <ac:picMkLst>
            <pc:docMk/>
            <pc:sldMk cId="3251840148" sldId="284"/>
            <ac:picMk id="5" creationId="{09A638BC-F7B4-EBDD-F671-DBA923B830B4}"/>
          </ac:picMkLst>
        </pc:picChg>
        <pc:picChg chg="add mod">
          <ac:chgData name="Кузнецова Елена Михайловна" userId="S::emkuznecova@sfedu.ru::cfcbb14e-702b-4361-9df1-23acb52b9489" providerId="AD" clId="Web-{1A554B71-371E-4DAE-A955-924BDB2C9694}" dt="2025-02-19T19:30:45.010" v="358"/>
          <ac:picMkLst>
            <pc:docMk/>
            <pc:sldMk cId="3251840148" sldId="284"/>
            <ac:picMk id="6" creationId="{5B0A7D7B-36DB-E216-234E-5973748F4827}"/>
          </ac:picMkLst>
        </pc:picChg>
        <pc:picChg chg="add mod">
          <ac:chgData name="Кузнецова Елена Михайловна" userId="S::emkuznecova@sfedu.ru::cfcbb14e-702b-4361-9df1-23acb52b9489" providerId="AD" clId="Web-{1A554B71-371E-4DAE-A955-924BDB2C9694}" dt="2025-02-19T19:30:45.010" v="358"/>
          <ac:picMkLst>
            <pc:docMk/>
            <pc:sldMk cId="3251840148" sldId="284"/>
            <ac:picMk id="7" creationId="{BE62E6B0-70E3-C721-2DE4-244B07D85B9F}"/>
          </ac:picMkLst>
        </pc:picChg>
      </pc:sldChg>
      <pc:sldChg chg="addSp delSp modSp add replId">
        <pc:chgData name="Кузнецова Елена Михайловна" userId="S::emkuznecova@sfedu.ru::cfcbb14e-702b-4361-9df1-23acb52b9489" providerId="AD" clId="Web-{1A554B71-371E-4DAE-A955-924BDB2C9694}" dt="2025-02-19T19:34:46.330" v="399" actId="20577"/>
        <pc:sldMkLst>
          <pc:docMk/>
          <pc:sldMk cId="186528232" sldId="285"/>
        </pc:sldMkLst>
        <pc:spChg chg="mod">
          <ac:chgData name="Кузнецова Елена Михайловна" userId="S::emkuznecova@sfedu.ru::cfcbb14e-702b-4361-9df1-23acb52b9489" providerId="AD" clId="Web-{1A554B71-371E-4DAE-A955-924BDB2C9694}" dt="2025-02-19T19:34:46.330" v="399" actId="20577"/>
          <ac:spMkLst>
            <pc:docMk/>
            <pc:sldMk cId="186528232" sldId="285"/>
            <ac:spMk id="2" creationId="{5D3ECDF3-D873-CD9B-871C-AF7916F75C79}"/>
          </ac:spMkLst>
        </pc:spChg>
        <pc:spChg chg="mod ord">
          <ac:chgData name="Кузнецова Елена Михайловна" userId="S::emkuznecova@sfedu.ru::cfcbb14e-702b-4361-9df1-23acb52b9489" providerId="AD" clId="Web-{1A554B71-371E-4DAE-A955-924BDB2C9694}" dt="2025-02-19T19:34:39.049" v="396"/>
          <ac:spMkLst>
            <pc:docMk/>
            <pc:sldMk cId="186528232" sldId="285"/>
            <ac:spMk id="3" creationId="{0D733115-5C83-CB1A-C67C-5DE41092848C}"/>
          </ac:spMkLst>
        </pc:spChg>
        <pc:spChg chg="add del mod">
          <ac:chgData name="Кузнецова Елена Михайловна" userId="S::emkuznecova@sfedu.ru::cfcbb14e-702b-4361-9df1-23acb52b9489" providerId="AD" clId="Web-{1A554B71-371E-4DAE-A955-924BDB2C9694}" dt="2025-02-19T19:34:27.408" v="393"/>
          <ac:spMkLst>
            <pc:docMk/>
            <pc:sldMk cId="186528232" sldId="285"/>
            <ac:spMk id="8" creationId="{41B6022F-1466-1F64-7C68-E709AF2EA7DA}"/>
          </ac:spMkLst>
        </pc:spChg>
        <pc:spChg chg="del">
          <ac:chgData name="Кузнецова Елена Михайловна" userId="S::emkuznecova@sfedu.ru::cfcbb14e-702b-4361-9df1-23acb52b9489" providerId="AD" clId="Web-{1A554B71-371E-4DAE-A955-924BDB2C9694}" dt="2025-02-19T19:34:39.049" v="396"/>
          <ac:spMkLst>
            <pc:docMk/>
            <pc:sldMk cId="186528232" sldId="285"/>
            <ac:spMk id="41" creationId="{E5A1E378-2855-4EAA-E372-85FBB5DDE498}"/>
          </ac:spMkLst>
        </pc:spChg>
        <pc:spChg chg="del">
          <ac:chgData name="Кузнецова Елена Михайловна" userId="S::emkuznecova@sfedu.ru::cfcbb14e-702b-4361-9df1-23acb52b9489" providerId="AD" clId="Web-{1A554B71-371E-4DAE-A955-924BDB2C9694}" dt="2025-02-19T19:34:39.049" v="396"/>
          <ac:spMkLst>
            <pc:docMk/>
            <pc:sldMk cId="186528232" sldId="285"/>
            <ac:spMk id="43" creationId="{E0589984-C933-9542-C971-032B726B1151}"/>
          </ac:spMkLst>
        </pc:spChg>
        <pc:spChg chg="del">
          <ac:chgData name="Кузнецова Елена Михайловна" userId="S::emkuznecova@sfedu.ru::cfcbb14e-702b-4361-9df1-23acb52b9489" providerId="AD" clId="Web-{1A554B71-371E-4DAE-A955-924BDB2C9694}" dt="2025-02-19T19:34:39.049" v="396"/>
          <ac:spMkLst>
            <pc:docMk/>
            <pc:sldMk cId="186528232" sldId="285"/>
            <ac:spMk id="44" creationId="{0B7BFE30-9D58-2F6C-E263-1A533A95823F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34:39.049" v="396"/>
          <ac:spMkLst>
            <pc:docMk/>
            <pc:sldMk cId="186528232" sldId="285"/>
            <ac:spMk id="49" creationId="{AF0F70CF-5584-4F57-AA17-830EF6E4A91E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34:39.049" v="396"/>
          <ac:spMkLst>
            <pc:docMk/>
            <pc:sldMk cId="186528232" sldId="285"/>
            <ac:spMk id="53" creationId="{4B2809F7-B781-4689-A1CA-F1D3F4962FDB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34:39.049" v="396"/>
          <ac:spMkLst>
            <pc:docMk/>
            <pc:sldMk cId="186528232" sldId="285"/>
            <ac:spMk id="55" creationId="{02876F77-E4A0-46A3-8F78-7255AA063BA9}"/>
          </ac:spMkLst>
        </pc:spChg>
        <pc:picChg chg="add del mod">
          <ac:chgData name="Кузнецова Елена Михайловна" userId="S::emkuznecova@sfedu.ru::cfcbb14e-702b-4361-9df1-23acb52b9489" providerId="AD" clId="Web-{1A554B71-371E-4DAE-A955-924BDB2C9694}" dt="2025-02-19T19:34:22.830" v="391"/>
          <ac:picMkLst>
            <pc:docMk/>
            <pc:sldMk cId="186528232" sldId="285"/>
            <ac:picMk id="4" creationId="{B9917E52-3CCB-6AFD-AA72-EE3BF64BA21B}"/>
          </ac:picMkLst>
        </pc:picChg>
        <pc:picChg chg="del">
          <ac:chgData name="Кузнецова Елена Михайловна" userId="S::emkuznecova@sfedu.ru::cfcbb14e-702b-4361-9df1-23acb52b9489" providerId="AD" clId="Web-{1A554B71-371E-4DAE-A955-924BDB2C9694}" dt="2025-02-19T19:32:10.090" v="377"/>
          <ac:picMkLst>
            <pc:docMk/>
            <pc:sldMk cId="186528232" sldId="285"/>
            <ac:picMk id="5" creationId="{A44AB966-79AA-9367-0326-819B649C154F}"/>
          </ac:picMkLst>
        </pc:picChg>
        <pc:picChg chg="del">
          <ac:chgData name="Кузнецова Елена Михайловна" userId="S::emkuznecova@sfedu.ru::cfcbb14e-702b-4361-9df1-23acb52b9489" providerId="AD" clId="Web-{1A554B71-371E-4DAE-A955-924BDB2C9694}" dt="2025-02-19T19:32:09.246" v="376"/>
          <ac:picMkLst>
            <pc:docMk/>
            <pc:sldMk cId="186528232" sldId="285"/>
            <ac:picMk id="6" creationId="{75A71E69-A58C-1901-66BF-70599D855564}"/>
          </ac:picMkLst>
        </pc:picChg>
        <pc:picChg chg="del">
          <ac:chgData name="Кузнецова Елена Михайловна" userId="S::emkuznecova@sfedu.ru::cfcbb14e-702b-4361-9df1-23acb52b9489" providerId="AD" clId="Web-{1A554B71-371E-4DAE-A955-924BDB2C9694}" dt="2025-02-19T19:32:08.465" v="375"/>
          <ac:picMkLst>
            <pc:docMk/>
            <pc:sldMk cId="186528232" sldId="285"/>
            <ac:picMk id="7" creationId="{9008F80A-4F3D-F8A4-36A6-01327EB2B813}"/>
          </ac:picMkLst>
        </pc:picChg>
        <pc:picChg chg="add mod">
          <ac:chgData name="Кузнецова Елена Михайловна" userId="S::emkuznecova@sfedu.ru::cfcbb14e-702b-4361-9df1-23acb52b9489" providerId="AD" clId="Web-{1A554B71-371E-4DAE-A955-924BDB2C9694}" dt="2025-02-19T19:34:42.736" v="397" actId="1076"/>
          <ac:picMkLst>
            <pc:docMk/>
            <pc:sldMk cId="186528232" sldId="285"/>
            <ac:picMk id="9" creationId="{FD2B0C20-9645-1725-9E14-EF511A04A504}"/>
          </ac:picMkLst>
        </pc:picChg>
        <pc:picChg chg="add mod">
          <ac:chgData name="Кузнецова Елена Михайловна" userId="S::emkuznecova@sfedu.ru::cfcbb14e-702b-4361-9df1-23acb52b9489" providerId="AD" clId="Web-{1A554B71-371E-4DAE-A955-924BDB2C9694}" dt="2025-02-19T19:34:43.799" v="398" actId="1076"/>
          <ac:picMkLst>
            <pc:docMk/>
            <pc:sldMk cId="186528232" sldId="285"/>
            <ac:picMk id="10" creationId="{CA144677-6D31-375C-04F5-FFC68DBCB8E7}"/>
          </ac:picMkLst>
        </pc:picChg>
      </pc:sldChg>
      <pc:sldChg chg="addSp delSp modSp add replId">
        <pc:chgData name="Кузнецова Елена Михайловна" userId="S::emkuznecova@sfedu.ru::cfcbb14e-702b-4361-9df1-23acb52b9489" providerId="AD" clId="Web-{1A554B71-371E-4DAE-A955-924BDB2C9694}" dt="2025-02-19T19:37:07.200" v="435" actId="20577"/>
        <pc:sldMkLst>
          <pc:docMk/>
          <pc:sldMk cId="2267578669" sldId="286"/>
        </pc:sldMkLst>
        <pc:spChg chg="mod">
          <ac:chgData name="Кузнецова Елена Михайловна" userId="S::emkuznecova@sfedu.ru::cfcbb14e-702b-4361-9df1-23acb52b9489" providerId="AD" clId="Web-{1A554B71-371E-4DAE-A955-924BDB2C9694}" dt="2025-02-19T19:36:54.653" v="431" actId="20577"/>
          <ac:spMkLst>
            <pc:docMk/>
            <pc:sldMk cId="2267578669" sldId="286"/>
            <ac:spMk id="2" creationId="{20A23768-0D2F-9644-F656-4E9EB59B296C}"/>
          </ac:spMkLst>
        </pc:spChg>
        <pc:spChg chg="del mod">
          <ac:chgData name="Кузнецова Елена Михайловна" userId="S::emkuznecova@sfedu.ru::cfcbb14e-702b-4361-9df1-23acb52b9489" providerId="AD" clId="Web-{1A554B71-371E-4DAE-A955-924BDB2C9694}" dt="2025-02-19T19:34:57.909" v="404"/>
          <ac:spMkLst>
            <pc:docMk/>
            <pc:sldMk cId="2267578669" sldId="286"/>
            <ac:spMk id="3" creationId="{8F68CE36-2811-6562-81B5-FC743D809E97}"/>
          </ac:spMkLst>
        </pc:spChg>
        <pc:spChg chg="add del mod">
          <ac:chgData name="Кузнецова Елена Михайловна" userId="S::emkuznecova@sfedu.ru::cfcbb14e-702b-4361-9df1-23acb52b9489" providerId="AD" clId="Web-{1A554B71-371E-4DAE-A955-924BDB2C9694}" dt="2025-02-19T19:35:00.534" v="405"/>
          <ac:spMkLst>
            <pc:docMk/>
            <pc:sldMk cId="2267578669" sldId="286"/>
            <ac:spMk id="6" creationId="{90FB5766-08C6-30C9-F394-C5F1668BD372}"/>
          </ac:spMkLst>
        </pc:spChg>
        <pc:spChg chg="mod">
          <ac:chgData name="Кузнецова Елена Михайловна" userId="S::emkuznecova@sfedu.ru::cfcbb14e-702b-4361-9df1-23acb52b9489" providerId="AD" clId="Web-{1A554B71-371E-4DAE-A955-924BDB2C9694}" dt="2025-02-19T19:37:07.200" v="435" actId="20577"/>
          <ac:spMkLst>
            <pc:docMk/>
            <pc:sldMk cId="2267578669" sldId="286"/>
            <ac:spMk id="8" creationId="{7B66DEED-4530-5F1C-2799-F80B7DC2DF36}"/>
          </ac:spMkLst>
        </pc:spChg>
        <pc:spChg chg="del">
          <ac:chgData name="Кузнецова Елена Михайловна" userId="S::emkuznecova@sfedu.ru::cfcbb14e-702b-4361-9df1-23acb52b9489" providerId="AD" clId="Web-{1A554B71-371E-4DAE-A955-924BDB2C9694}" dt="2025-02-19T19:36:09.551" v="420"/>
          <ac:spMkLst>
            <pc:docMk/>
            <pc:sldMk cId="2267578669" sldId="286"/>
            <ac:spMk id="41" creationId="{99B14603-7B7A-4E19-D9F3-FA514B894C5A}"/>
          </ac:spMkLst>
        </pc:spChg>
        <pc:spChg chg="del">
          <ac:chgData name="Кузнецова Елена Михайловна" userId="S::emkuznecova@sfedu.ru::cfcbb14e-702b-4361-9df1-23acb52b9489" providerId="AD" clId="Web-{1A554B71-371E-4DAE-A955-924BDB2C9694}" dt="2025-02-19T19:36:09.551" v="420"/>
          <ac:spMkLst>
            <pc:docMk/>
            <pc:sldMk cId="2267578669" sldId="286"/>
            <ac:spMk id="43" creationId="{943D8233-0B83-0A1B-74EC-102260091908}"/>
          </ac:spMkLst>
        </pc:spChg>
        <pc:spChg chg="del">
          <ac:chgData name="Кузнецова Елена Михайловна" userId="S::emkuznecova@sfedu.ru::cfcbb14e-702b-4361-9df1-23acb52b9489" providerId="AD" clId="Web-{1A554B71-371E-4DAE-A955-924BDB2C9694}" dt="2025-02-19T19:36:09.551" v="420"/>
          <ac:spMkLst>
            <pc:docMk/>
            <pc:sldMk cId="2267578669" sldId="286"/>
            <ac:spMk id="44" creationId="{66BE2E4E-F382-A557-941F-8BA38DC10B34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6:45.746" v="429"/>
          <ac:spMkLst>
            <pc:docMk/>
            <pc:sldMk cId="2267578669" sldId="286"/>
            <ac:spMk id="49" creationId="{80861964-D86C-4A50-8F6D-B466384A61B1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6:45.746" v="429"/>
          <ac:spMkLst>
            <pc:docMk/>
            <pc:sldMk cId="2267578669" sldId="286"/>
            <ac:spMk id="53" creationId="{02CE8509-9E93-4D74-BF24-661F111C72AB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6:45.746" v="429"/>
          <ac:spMkLst>
            <pc:docMk/>
            <pc:sldMk cId="2267578669" sldId="286"/>
            <ac:spMk id="55" creationId="{66E8BA98-E13C-403B-AC96-75E203799CC0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6:42.543" v="426"/>
          <ac:spMkLst>
            <pc:docMk/>
            <pc:sldMk cId="2267578669" sldId="286"/>
            <ac:spMk id="60" creationId="{873ECEC8-0F24-45B8-950F-35FC94BCEAC8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6:42.543" v="426"/>
          <ac:spMkLst>
            <pc:docMk/>
            <pc:sldMk cId="2267578669" sldId="286"/>
            <ac:spMk id="64" creationId="{7D417315-0A35-4882-ABD2-ABE3C89E5DCF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6:42.543" v="426"/>
          <ac:spMkLst>
            <pc:docMk/>
            <pc:sldMk cId="2267578669" sldId="286"/>
            <ac:spMk id="66" creationId="{8B53612E-ADB2-4457-9688-89506397AF28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6:45.730" v="428"/>
          <ac:spMkLst>
            <pc:docMk/>
            <pc:sldMk cId="2267578669" sldId="286"/>
            <ac:spMk id="68" creationId="{13BCCAE5-A35B-4B66-A4A7-E23C34A403A4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6:45.730" v="428"/>
          <ac:spMkLst>
            <pc:docMk/>
            <pc:sldMk cId="2267578669" sldId="286"/>
            <ac:spMk id="70" creationId="{BD7A74B5-8367-4A83-ABEC-0FCDDE97B149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36:45.730" v="428"/>
          <ac:spMkLst>
            <pc:docMk/>
            <pc:sldMk cId="2267578669" sldId="286"/>
            <ac:spMk id="71" creationId="{2CC184B0-C2C6-4BF0-B078-816C7AF95977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36:45.746" v="429"/>
          <ac:spMkLst>
            <pc:docMk/>
            <pc:sldMk cId="2267578669" sldId="286"/>
            <ac:spMk id="73" creationId="{08CB54FC-0B2A-4107-9A70-958B90B76585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36:45.746" v="429"/>
          <ac:spMkLst>
            <pc:docMk/>
            <pc:sldMk cId="2267578669" sldId="286"/>
            <ac:spMk id="75" creationId="{6587DBF8-5C50-4034-8B79-FE54A01A8E15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36:45.746" v="429"/>
          <ac:spMkLst>
            <pc:docMk/>
            <pc:sldMk cId="2267578669" sldId="286"/>
            <ac:spMk id="76" creationId="{14720853-E885-4BE5-BFE2-24004CEF6952}"/>
          </ac:spMkLst>
        </pc:spChg>
        <pc:picChg chg="mod ord">
          <ac:chgData name="Кузнецова Елена Михайловна" userId="S::emkuznecova@sfedu.ru::cfcbb14e-702b-4361-9df1-23acb52b9489" providerId="AD" clId="Web-{1A554B71-371E-4DAE-A955-924BDB2C9694}" dt="2025-02-19T19:36:45.746" v="429"/>
          <ac:picMkLst>
            <pc:docMk/>
            <pc:sldMk cId="2267578669" sldId="286"/>
            <ac:picMk id="4" creationId="{DB234C09-C71E-589D-D19E-2902EAB07310}"/>
          </ac:picMkLst>
        </pc:picChg>
        <pc:picChg chg="del">
          <ac:chgData name="Кузнецова Елена Михайловна" userId="S::emkuznecova@sfedu.ru::cfcbb14e-702b-4361-9df1-23acb52b9489" providerId="AD" clId="Web-{1A554B71-371E-4DAE-A955-924BDB2C9694}" dt="2025-02-19T19:34:51.893" v="401"/>
          <ac:picMkLst>
            <pc:docMk/>
            <pc:sldMk cId="2267578669" sldId="286"/>
            <ac:picMk id="9" creationId="{A85C9B3B-96F8-67B3-F1D7-C4091D9E8542}"/>
          </ac:picMkLst>
        </pc:picChg>
        <pc:picChg chg="del">
          <ac:chgData name="Кузнецова Елена Михайловна" userId="S::emkuznecova@sfedu.ru::cfcbb14e-702b-4361-9df1-23acb52b9489" providerId="AD" clId="Web-{1A554B71-371E-4DAE-A955-924BDB2C9694}" dt="2025-02-19T19:34:50.940" v="400"/>
          <ac:picMkLst>
            <pc:docMk/>
            <pc:sldMk cId="2267578669" sldId="286"/>
            <ac:picMk id="10" creationId="{B9416446-1B8C-4E60-855E-E28A53A84610}"/>
          </ac:picMkLst>
        </pc:picChg>
        <pc:cxnChg chg="del">
          <ac:chgData name="Кузнецова Елена Михайловна" userId="S::emkuznecova@sfedu.ru::cfcbb14e-702b-4361-9df1-23acb52b9489" providerId="AD" clId="Web-{1A554B71-371E-4DAE-A955-924BDB2C9694}" dt="2025-02-19T19:36:09.551" v="420"/>
          <ac:cxnSpMkLst>
            <pc:docMk/>
            <pc:sldMk cId="2267578669" sldId="286"/>
            <ac:cxnSpMk id="42" creationId="{008FFEE0-D222-3E0B-FAB1-88464DE9B68E}"/>
          </ac:cxnSpMkLst>
        </pc:cxnChg>
        <pc:cxnChg chg="add del">
          <ac:chgData name="Кузнецова Елена Михайловна" userId="S::emkuznecova@sfedu.ru::cfcbb14e-702b-4361-9df1-23acb52b9489" providerId="AD" clId="Web-{1A554B71-371E-4DAE-A955-924BDB2C9694}" dt="2025-02-19T19:36:42.543" v="426"/>
          <ac:cxnSpMkLst>
            <pc:docMk/>
            <pc:sldMk cId="2267578669" sldId="286"/>
            <ac:cxnSpMk id="51" creationId="{754A678E-8F30-4E92-A5BF-F5D03D011394}"/>
          </ac:cxnSpMkLst>
        </pc:cxnChg>
        <pc:cxnChg chg="add del">
          <ac:chgData name="Кузнецова Елена Михайловна" userId="S::emkuznecova@sfedu.ru::cfcbb14e-702b-4361-9df1-23acb52b9489" providerId="AD" clId="Web-{1A554B71-371E-4DAE-A955-924BDB2C9694}" dt="2025-02-19T19:36:42.543" v="426"/>
          <ac:cxnSpMkLst>
            <pc:docMk/>
            <pc:sldMk cId="2267578669" sldId="286"/>
            <ac:cxnSpMk id="62" creationId="{89EB8C68-FF1B-4849-867B-32D29B19F102}"/>
          </ac:cxnSpMkLst>
        </pc:cxnChg>
        <pc:cxnChg chg="add del">
          <ac:chgData name="Кузнецова Елена Михайловна" userId="S::emkuznecova@sfedu.ru::cfcbb14e-702b-4361-9df1-23acb52b9489" providerId="AD" clId="Web-{1A554B71-371E-4DAE-A955-924BDB2C9694}" dt="2025-02-19T19:36:45.730" v="428"/>
          <ac:cxnSpMkLst>
            <pc:docMk/>
            <pc:sldMk cId="2267578669" sldId="286"/>
            <ac:cxnSpMk id="69" creationId="{6987BDFB-DE64-4B56-B44F-45FAE19FA94E}"/>
          </ac:cxnSpMkLst>
        </pc:cxnChg>
        <pc:cxnChg chg="add">
          <ac:chgData name="Кузнецова Елена Михайловна" userId="S::emkuznecova@sfedu.ru::cfcbb14e-702b-4361-9df1-23acb52b9489" providerId="AD" clId="Web-{1A554B71-371E-4DAE-A955-924BDB2C9694}" dt="2025-02-19T19:36:45.746" v="429"/>
          <ac:cxnSpMkLst>
            <pc:docMk/>
            <pc:sldMk cId="2267578669" sldId="286"/>
            <ac:cxnSpMk id="74" creationId="{7855A9B5-1710-4B19-B0F1-CDFDD4ED5B7E}"/>
          </ac:cxnSpMkLst>
        </pc:cxnChg>
      </pc:sldChg>
      <pc:sldChg chg="addSp delSp modSp new mod setBg modClrScheme chgLayout">
        <pc:chgData name="Кузнецова Елена Михайловна" userId="S::emkuznecova@sfedu.ru::cfcbb14e-702b-4361-9df1-23acb52b9489" providerId="AD" clId="Web-{1A554B71-371E-4DAE-A955-924BDB2C9694}" dt="2025-02-19T19:44:47.478" v="466"/>
        <pc:sldMkLst>
          <pc:docMk/>
          <pc:sldMk cId="2512141757" sldId="287"/>
        </pc:sldMkLst>
        <pc:spChg chg="mod ord">
          <ac:chgData name="Кузнецова Елена Михайловна" userId="S::emkuznecova@sfedu.ru::cfcbb14e-702b-4361-9df1-23acb52b9489" providerId="AD" clId="Web-{1A554B71-371E-4DAE-A955-924BDB2C9694}" dt="2025-02-19T19:44:47.478" v="466"/>
          <ac:spMkLst>
            <pc:docMk/>
            <pc:sldMk cId="2512141757" sldId="287"/>
            <ac:spMk id="2" creationId="{EF2199DD-CFCE-6A07-02D6-A19120600386}"/>
          </ac:spMkLst>
        </pc:spChg>
        <pc:spChg chg="del">
          <ac:chgData name="Кузнецова Елена Михайловна" userId="S::emkuznecova@sfedu.ru::cfcbb14e-702b-4361-9df1-23acb52b9489" providerId="AD" clId="Web-{1A554B71-371E-4DAE-A955-924BDB2C9694}" dt="2025-02-19T19:42:14.317" v="441"/>
          <ac:spMkLst>
            <pc:docMk/>
            <pc:sldMk cId="2512141757" sldId="287"/>
            <ac:spMk id="3" creationId="{5249D44B-33E4-F0BF-6ED6-CDD124058573}"/>
          </ac:spMkLst>
        </pc:spChg>
        <pc:spChg chg="add mod">
          <ac:chgData name="Кузнецова Елена Михайловна" userId="S::emkuznecova@sfedu.ru::cfcbb14e-702b-4361-9df1-23acb52b9489" providerId="AD" clId="Web-{1A554B71-371E-4DAE-A955-924BDB2C9694}" dt="2025-02-19T19:44:47.478" v="466"/>
          <ac:spMkLst>
            <pc:docMk/>
            <pc:sldMk cId="2512141757" sldId="287"/>
            <ac:spMk id="5" creationId="{A7067FA7-DB13-41F9-9CED-0151A3281A59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44:44.712" v="463"/>
          <ac:spMkLst>
            <pc:docMk/>
            <pc:sldMk cId="2512141757" sldId="287"/>
            <ac:spMk id="10" creationId="{7DE3B1B8-DC38-48E8-8C31-EF790659B582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44:44.712" v="463"/>
          <ac:spMkLst>
            <pc:docMk/>
            <pc:sldMk cId="2512141757" sldId="287"/>
            <ac:spMk id="12" creationId="{9E63FFFE-1DB2-4A0F-B495-35782F162299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44:44.712" v="463"/>
          <ac:spMkLst>
            <pc:docMk/>
            <pc:sldMk cId="2512141757" sldId="287"/>
            <ac:spMk id="16" creationId="{0AB6E427-3F73-4C06-A5D5-AE52C3883B50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44:44.712" v="463"/>
          <ac:spMkLst>
            <pc:docMk/>
            <pc:sldMk cId="2512141757" sldId="287"/>
            <ac:spMk id="18" creationId="{D8C9BDAA-0390-4B39-9B5C-BC95E5120DA4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44:44.712" v="463"/>
          <ac:spMkLst>
            <pc:docMk/>
            <pc:sldMk cId="2512141757" sldId="287"/>
            <ac:spMk id="20" creationId="{F9DB1FE5-9D46-433B-99D1-2F1B8DC79855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44:47.462" v="465"/>
          <ac:spMkLst>
            <pc:docMk/>
            <pc:sldMk cId="2512141757" sldId="287"/>
            <ac:spMk id="22" creationId="{8B53612E-ADB2-4457-9688-89506397AF28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44:47.462" v="465"/>
          <ac:spMkLst>
            <pc:docMk/>
            <pc:sldMk cId="2512141757" sldId="287"/>
            <ac:spMk id="23" creationId="{416A0E3C-60E6-4F39-BC55-5F7C224E1F7C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44:47.462" v="465"/>
          <ac:spMkLst>
            <pc:docMk/>
            <pc:sldMk cId="2512141757" sldId="287"/>
            <ac:spMk id="24" creationId="{1A03258A-52C6-4288-AA56-C3262A0D2584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44:47.462" v="465"/>
          <ac:spMkLst>
            <pc:docMk/>
            <pc:sldMk cId="2512141757" sldId="287"/>
            <ac:spMk id="26" creationId="{873ECEC8-0F24-45B8-950F-35FC94BCEAC8}"/>
          </ac:spMkLst>
        </pc:spChg>
        <pc:spChg chg="add del">
          <ac:chgData name="Кузнецова Елена Михайловна" userId="S::emkuznecova@sfedu.ru::cfcbb14e-702b-4361-9df1-23acb52b9489" providerId="AD" clId="Web-{1A554B71-371E-4DAE-A955-924BDB2C9694}" dt="2025-02-19T19:44:47.462" v="465"/>
          <ac:spMkLst>
            <pc:docMk/>
            <pc:sldMk cId="2512141757" sldId="287"/>
            <ac:spMk id="28" creationId="{7D417315-0A35-4882-ABD2-ABE3C89E5DCF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44:47.478" v="466"/>
          <ac:spMkLst>
            <pc:docMk/>
            <pc:sldMk cId="2512141757" sldId="287"/>
            <ac:spMk id="30" creationId="{7DE3B1B8-DC38-48E8-8C31-EF790659B582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44:47.478" v="466"/>
          <ac:spMkLst>
            <pc:docMk/>
            <pc:sldMk cId="2512141757" sldId="287"/>
            <ac:spMk id="31" creationId="{9E63FFFE-1DB2-4A0F-B495-35782F162299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44:47.478" v="466"/>
          <ac:spMkLst>
            <pc:docMk/>
            <pc:sldMk cId="2512141757" sldId="287"/>
            <ac:spMk id="33" creationId="{13BCCAE5-A35B-4B66-A4A7-E23C34A403A4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44:47.478" v="466"/>
          <ac:spMkLst>
            <pc:docMk/>
            <pc:sldMk cId="2512141757" sldId="287"/>
            <ac:spMk id="35" creationId="{BD7A74B5-8367-4A83-ABEC-0FCDDE97B149}"/>
          </ac:spMkLst>
        </pc:spChg>
        <pc:spChg chg="add">
          <ac:chgData name="Кузнецова Елена Михайловна" userId="S::emkuznecova@sfedu.ru::cfcbb14e-702b-4361-9df1-23acb52b9489" providerId="AD" clId="Web-{1A554B71-371E-4DAE-A955-924BDB2C9694}" dt="2025-02-19T19:44:47.478" v="466"/>
          <ac:spMkLst>
            <pc:docMk/>
            <pc:sldMk cId="2512141757" sldId="287"/>
            <ac:spMk id="36" creationId="{2CC184B0-C2C6-4BF0-B078-816C7AF95977}"/>
          </ac:spMkLst>
        </pc:spChg>
        <pc:picChg chg="add mod ord">
          <ac:chgData name="Кузнецова Елена Михайловна" userId="S::emkuznecova@sfedu.ru::cfcbb14e-702b-4361-9df1-23acb52b9489" providerId="AD" clId="Web-{1A554B71-371E-4DAE-A955-924BDB2C9694}" dt="2025-02-19T19:44:47.478" v="466"/>
          <ac:picMkLst>
            <pc:docMk/>
            <pc:sldMk cId="2512141757" sldId="287"/>
            <ac:picMk id="4" creationId="{D298D8DD-0022-3BCF-C86E-660170692DEA}"/>
          </ac:picMkLst>
        </pc:picChg>
        <pc:cxnChg chg="add del">
          <ac:chgData name="Кузнецова Елена Михайловна" userId="S::emkuznecova@sfedu.ru::cfcbb14e-702b-4361-9df1-23acb52b9489" providerId="AD" clId="Web-{1A554B71-371E-4DAE-A955-924BDB2C9694}" dt="2025-02-19T19:44:44.712" v="463"/>
          <ac:cxnSpMkLst>
            <pc:docMk/>
            <pc:sldMk cId="2512141757" sldId="287"/>
            <ac:cxnSpMk id="14" creationId="{32BB9A07-8AB8-4D82-B3BC-B500DDEC79A1}"/>
          </ac:cxnSpMkLst>
        </pc:cxnChg>
        <pc:cxnChg chg="add del">
          <ac:chgData name="Кузнецова Елена Михайловна" userId="S::emkuznecova@sfedu.ru::cfcbb14e-702b-4361-9df1-23acb52b9489" providerId="AD" clId="Web-{1A554B71-371E-4DAE-A955-924BDB2C9694}" dt="2025-02-19T19:44:47.462" v="465"/>
          <ac:cxnSpMkLst>
            <pc:docMk/>
            <pc:sldMk cId="2512141757" sldId="287"/>
            <ac:cxnSpMk id="25" creationId="{C5025DAC-8B93-4160-B017-3A274A5828C0}"/>
          </ac:cxnSpMkLst>
        </pc:cxnChg>
        <pc:cxnChg chg="add del">
          <ac:chgData name="Кузнецова Елена Михайловна" userId="S::emkuznecova@sfedu.ru::cfcbb14e-702b-4361-9df1-23acb52b9489" providerId="AD" clId="Web-{1A554B71-371E-4DAE-A955-924BDB2C9694}" dt="2025-02-19T19:44:47.462" v="465"/>
          <ac:cxnSpMkLst>
            <pc:docMk/>
            <pc:sldMk cId="2512141757" sldId="287"/>
            <ac:cxnSpMk id="27" creationId="{89EB8C68-FF1B-4849-867B-32D29B19F102}"/>
          </ac:cxnSpMkLst>
        </pc:cxnChg>
        <pc:cxnChg chg="add">
          <ac:chgData name="Кузнецова Елена Михайловна" userId="S::emkuznecova@sfedu.ru::cfcbb14e-702b-4361-9df1-23acb52b9489" providerId="AD" clId="Web-{1A554B71-371E-4DAE-A955-924BDB2C9694}" dt="2025-02-19T19:44:47.478" v="466"/>
          <ac:cxnSpMkLst>
            <pc:docMk/>
            <pc:sldMk cId="2512141757" sldId="287"/>
            <ac:cxnSpMk id="32" creationId="{32BB9A07-8AB8-4D82-B3BC-B500DDEC79A1}"/>
          </ac:cxnSpMkLst>
        </pc:cxnChg>
        <pc:cxnChg chg="add">
          <ac:chgData name="Кузнецова Елена Михайловна" userId="S::emkuznecova@sfedu.ru::cfcbb14e-702b-4361-9df1-23acb52b9489" providerId="AD" clId="Web-{1A554B71-371E-4DAE-A955-924BDB2C9694}" dt="2025-02-19T19:44:47.478" v="466"/>
          <ac:cxnSpMkLst>
            <pc:docMk/>
            <pc:sldMk cId="2512141757" sldId="287"/>
            <ac:cxnSpMk id="34" creationId="{6987BDFB-DE64-4B56-B44F-45FAE19FA94E}"/>
          </ac:cxnSpMkLst>
        </pc:cxnChg>
      </pc:sldChg>
      <pc:sldChg chg="addSp modSp new">
        <pc:chgData name="Кузнецова Елена Михайловна" userId="S::emkuznecova@sfedu.ru::cfcbb14e-702b-4361-9df1-23acb52b9489" providerId="AD" clId="Web-{1A554B71-371E-4DAE-A955-924BDB2C9694}" dt="2025-02-19T19:48:06.563" v="500" actId="1076"/>
        <pc:sldMkLst>
          <pc:docMk/>
          <pc:sldMk cId="2738943620" sldId="288"/>
        </pc:sldMkLst>
        <pc:spChg chg="mod">
          <ac:chgData name="Кузнецова Елена Михайловна" userId="S::emkuznecova@sfedu.ru::cfcbb14e-702b-4361-9df1-23acb52b9489" providerId="AD" clId="Web-{1A554B71-371E-4DAE-A955-924BDB2C9694}" dt="2025-02-19T19:46:08.277" v="472" actId="20577"/>
          <ac:spMkLst>
            <pc:docMk/>
            <pc:sldMk cId="2738943620" sldId="288"/>
            <ac:spMk id="2" creationId="{B234E556-42B2-51BE-3C61-ED7DE5CA64AB}"/>
          </ac:spMkLst>
        </pc:spChg>
        <pc:spChg chg="mod">
          <ac:chgData name="Кузнецова Елена Михайловна" userId="S::emkuznecova@sfedu.ru::cfcbb14e-702b-4361-9df1-23acb52b9489" providerId="AD" clId="Web-{1A554B71-371E-4DAE-A955-924BDB2C9694}" dt="2025-02-19T19:48:02.922" v="499" actId="20577"/>
          <ac:spMkLst>
            <pc:docMk/>
            <pc:sldMk cId="2738943620" sldId="288"/>
            <ac:spMk id="3" creationId="{222663C5-237B-85D0-7ACF-A05DF3C77802}"/>
          </ac:spMkLst>
        </pc:spChg>
        <pc:spChg chg="add mod">
          <ac:chgData name="Кузнецова Елена Михайловна" userId="S::emkuznecova@sfedu.ru::cfcbb14e-702b-4361-9df1-23acb52b9489" providerId="AD" clId="Web-{1A554B71-371E-4DAE-A955-924BDB2C9694}" dt="2025-02-19T19:47:46.688" v="495" actId="1076"/>
          <ac:spMkLst>
            <pc:docMk/>
            <pc:sldMk cId="2738943620" sldId="288"/>
            <ac:spMk id="5" creationId="{B18CD294-1100-E577-CEA0-55D0BBB1CADD}"/>
          </ac:spMkLst>
        </pc:spChg>
        <pc:spChg chg="add mod">
          <ac:chgData name="Кузнецова Елена Михайловна" userId="S::emkuznecova@sfedu.ru::cfcbb14e-702b-4361-9df1-23acb52b9489" providerId="AD" clId="Web-{1A554B71-371E-4DAE-A955-924BDB2C9694}" dt="2025-02-19T19:48:06.563" v="500" actId="1076"/>
          <ac:spMkLst>
            <pc:docMk/>
            <pc:sldMk cId="2738943620" sldId="288"/>
            <ac:spMk id="7" creationId="{9E77E169-9E85-1546-0BE2-2EEC0E3F1152}"/>
          </ac:spMkLst>
        </pc:spChg>
      </pc:sldChg>
    </pc:docChg>
  </pc:docChgLst>
  <pc:docChgLst>
    <pc:chgData name="Кузнецова Елена Михайловна" userId="S::emkuznecova@sfedu.ru::cfcbb14e-702b-4361-9df1-23acb52b9489" providerId="AD" clId="Web-{FFE1048F-B066-F633-E5A2-937B1834C763}"/>
    <pc:docChg chg="addSld modSld">
      <pc:chgData name="Кузнецова Елена Михайловна" userId="S::emkuznecova@sfedu.ru::cfcbb14e-702b-4361-9df1-23acb52b9489" providerId="AD" clId="Web-{FFE1048F-B066-F633-E5A2-937B1834C763}" dt="2025-02-20T06:53:08.248" v="47" actId="1076"/>
      <pc:docMkLst>
        <pc:docMk/>
      </pc:docMkLst>
      <pc:sldChg chg="addSp delSp modSp new">
        <pc:chgData name="Кузнецова Елена Михайловна" userId="S::emkuznecova@sfedu.ru::cfcbb14e-702b-4361-9df1-23acb52b9489" providerId="AD" clId="Web-{FFE1048F-B066-F633-E5A2-937B1834C763}" dt="2025-02-20T06:53:08.248" v="47" actId="1076"/>
        <pc:sldMkLst>
          <pc:docMk/>
          <pc:sldMk cId="254585184" sldId="289"/>
        </pc:sldMkLst>
        <pc:spChg chg="mod">
          <ac:chgData name="Кузнецова Елена Михайловна" userId="S::emkuznecova@sfedu.ru::cfcbb14e-702b-4361-9df1-23acb52b9489" providerId="AD" clId="Web-{FFE1048F-B066-F633-E5A2-937B1834C763}" dt="2025-02-20T06:47:06.838" v="6" actId="20577"/>
          <ac:spMkLst>
            <pc:docMk/>
            <pc:sldMk cId="254585184" sldId="289"/>
            <ac:spMk id="2" creationId="{F4EAED97-9B63-6F57-D950-C4FC2BAB95CB}"/>
          </ac:spMkLst>
        </pc:spChg>
        <pc:spChg chg="mod">
          <ac:chgData name="Кузнецова Елена Михайловна" userId="S::emkuznecova@sfedu.ru::cfcbb14e-702b-4361-9df1-23acb52b9489" providerId="AD" clId="Web-{FFE1048F-B066-F633-E5A2-937B1834C763}" dt="2025-02-20T06:48:53.651" v="34" actId="1076"/>
          <ac:spMkLst>
            <pc:docMk/>
            <pc:sldMk cId="254585184" sldId="289"/>
            <ac:spMk id="3" creationId="{B475E61D-6358-9D48-B778-D473C3680505}"/>
          </ac:spMkLst>
        </pc:spChg>
        <pc:spChg chg="add mod">
          <ac:chgData name="Кузнецова Елена Михайловна" userId="S::emkuznecova@sfedu.ru::cfcbb14e-702b-4361-9df1-23acb52b9489" providerId="AD" clId="Web-{FFE1048F-B066-F633-E5A2-937B1834C763}" dt="2025-02-20T06:48:58.120" v="35" actId="1076"/>
          <ac:spMkLst>
            <pc:docMk/>
            <pc:sldMk cId="254585184" sldId="289"/>
            <ac:spMk id="5" creationId="{15EA6095-41AF-7EC3-274C-D3741D0C06C6}"/>
          </ac:spMkLst>
        </pc:spChg>
        <pc:spChg chg="add del">
          <ac:chgData name="Кузнецова Елена Михайловна" userId="S::emkuznecova@sfedu.ru::cfcbb14e-702b-4361-9df1-23acb52b9489" providerId="AD" clId="Web-{FFE1048F-B066-F633-E5A2-937B1834C763}" dt="2025-02-20T06:48:20.651" v="26"/>
          <ac:spMkLst>
            <pc:docMk/>
            <pc:sldMk cId="254585184" sldId="289"/>
            <ac:spMk id="7" creationId="{14F3ADB1-EB44-2099-C842-D678250F36BE}"/>
          </ac:spMkLst>
        </pc:spChg>
        <pc:spChg chg="add mod">
          <ac:chgData name="Кузнецова Елена Михайловна" userId="S::emkuznecova@sfedu.ru::cfcbb14e-702b-4361-9df1-23acb52b9489" providerId="AD" clId="Web-{FFE1048F-B066-F633-E5A2-937B1834C763}" dt="2025-02-20T06:50:36.840" v="38" actId="20577"/>
          <ac:spMkLst>
            <pc:docMk/>
            <pc:sldMk cId="254585184" sldId="289"/>
            <ac:spMk id="9" creationId="{B1952668-F8BD-5EBA-3EF8-95A996705F02}"/>
          </ac:spMkLst>
        </pc:spChg>
        <pc:picChg chg="add mod">
          <ac:chgData name="Кузнецова Елена Михайловна" userId="S::emkuznecova@sfedu.ru::cfcbb14e-702b-4361-9df1-23acb52b9489" providerId="AD" clId="Web-{FFE1048F-B066-F633-E5A2-937B1834C763}" dt="2025-02-20T06:53:08.248" v="47" actId="1076"/>
          <ac:picMkLst>
            <pc:docMk/>
            <pc:sldMk cId="254585184" sldId="289"/>
            <ac:picMk id="10" creationId="{87B97377-9DFA-1927-7AAA-17CB2B3B6F2C}"/>
          </ac:picMkLst>
        </pc:picChg>
        <pc:picChg chg="add mod">
          <ac:chgData name="Кузнецова Елена Михайловна" userId="S::emkuznecova@sfedu.ru::cfcbb14e-702b-4361-9df1-23acb52b9489" providerId="AD" clId="Web-{FFE1048F-B066-F633-E5A2-937B1834C763}" dt="2025-02-20T06:53:06.435" v="46" actId="1076"/>
          <ac:picMkLst>
            <pc:docMk/>
            <pc:sldMk cId="254585184" sldId="289"/>
            <ac:picMk id="11" creationId="{342A0462-522E-074A-7D0D-8E88D87A2D1C}"/>
          </ac:picMkLst>
        </pc:picChg>
        <pc:picChg chg="add mod">
          <ac:chgData name="Кузнецова Елена Михайловна" userId="S::emkuznecova@sfedu.ru::cfcbb14e-702b-4361-9df1-23acb52b9489" providerId="AD" clId="Web-{FFE1048F-B066-F633-E5A2-937B1834C763}" dt="2025-02-20T06:52:34.122" v="44" actId="1076"/>
          <ac:picMkLst>
            <pc:docMk/>
            <pc:sldMk cId="254585184" sldId="289"/>
            <ac:picMk id="12" creationId="{A6E46A25-C088-1B26-6081-93EACF84C975}"/>
          </ac:picMkLst>
        </pc:picChg>
      </pc:sldChg>
    </pc:docChg>
  </pc:docChgLst>
  <pc:docChgLst>
    <pc:chgData name="Кузнецова Елена Михайловна" userId="S::emkuznecova@sfedu.ru::cfcbb14e-702b-4361-9df1-23acb52b9489" providerId="AD" clId="Web-{E3BBF9D8-DB2A-D865-27BF-083E3071ADD0}"/>
    <pc:docChg chg="modSld addMainMaster delMainMaster">
      <pc:chgData name="Кузнецова Елена Михайловна" userId="S::emkuznecova@sfedu.ru::cfcbb14e-702b-4361-9df1-23acb52b9489" providerId="AD" clId="Web-{E3BBF9D8-DB2A-D865-27BF-083E3071ADD0}" dt="2025-02-19T18:16:11.645" v="4"/>
      <pc:docMkLst>
        <pc:docMk/>
      </pc:docMkLst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56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56"/>
            <ac:spMk id="2050" creationId="{FE23ACF7-4639-E09E-F931-1E52157CF227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56"/>
            <ac:spMk id="2051" creationId="{85A8D1FE-368E-4AC4-A9D3-4117B92A4C41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58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58"/>
            <ac:spMk id="7170" creationId="{561AFDCE-041E-0693-C1AB-2075B7441C9C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58"/>
            <ac:spMk id="7171" creationId="{1DBFCEFD-BF17-F3F5-519A-0D8C6E046A90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59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59"/>
            <ac:spMk id="8194" creationId="{3E20001F-79D5-28DA-A311-77D9F56B9565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59"/>
            <ac:spMk id="8195" creationId="{BC4DBDDB-3DE6-9F3F-05EF-00399C29CFCC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60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0"/>
            <ac:spMk id="9218" creationId="{96C4FF2A-6C36-684B-A864-468168081889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0"/>
            <ac:spMk id="9219" creationId="{2DE3A733-43FF-7EB4-D822-649F5C2594EC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61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1"/>
            <ac:spMk id="10242" creationId="{8959982B-3BCD-D13E-3DBA-58F954F8E9DD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1"/>
            <ac:spMk id="10243" creationId="{FB97386C-0290-6959-A1DF-726F2A3773F8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62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2"/>
            <ac:spMk id="11266" creationId="{BB01E05C-56C5-962A-0863-1E6EC98DA5B3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2"/>
            <ac:spMk id="11267" creationId="{C9BDD9F2-C03A-F054-D890-81C60B3CBF21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63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3"/>
            <ac:spMk id="12290" creationId="{7BAA0E88-28BB-8E16-CE20-615C23461336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3"/>
            <ac:spMk id="12291" creationId="{65B14A6F-0258-36F3-0239-E59086798F21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64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4"/>
            <ac:spMk id="13314" creationId="{AEFCC864-D103-5301-C387-F41E1EF78BEE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4"/>
            <ac:spMk id="13315" creationId="{FFBDE544-4A89-5D93-73BD-1B8142A03807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65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5"/>
            <ac:spMk id="14338" creationId="{242EAB1B-4B22-2485-1538-A6188C047E1C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5"/>
            <ac:spMk id="14339" creationId="{56BF205C-9D46-AD2F-6F7B-A69F23E1EB1B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66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6"/>
            <ac:spMk id="15362" creationId="{8AAB4B43-B275-2C2C-A49C-597FF82E7490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6"/>
            <ac:spMk id="15363" creationId="{31812AAF-1CE1-732E-8C1E-F2F42F6BA4F9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67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7"/>
            <ac:spMk id="16386" creationId="{D323D5DB-58C7-96BF-8FD4-3406C24C9F3F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7"/>
            <ac:spMk id="16387" creationId="{F8DEDFD3-B1B5-0C85-FA45-5B12F03CB5CE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68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8"/>
            <ac:spMk id="17410" creationId="{8F077A9F-C53D-E0F0-A7A3-DD096144E66C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8"/>
            <ac:spMk id="17411" creationId="{6F0AB950-341E-9100-0376-1DF62C20ADB2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69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9"/>
            <ac:spMk id="18434" creationId="{F62B7639-9107-773E-99EA-EFFD74AD2239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69"/>
            <ac:spMk id="18435" creationId="{9C51F59C-7E87-9B40-3976-DBA510104827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70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0"/>
            <ac:spMk id="19458" creationId="{55B5B2BD-E8D6-9A96-1B22-6B0CC28109D5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0"/>
            <ac:spMk id="19459" creationId="{083A4093-E359-2029-F027-9FE564E591FB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71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1"/>
            <ac:spMk id="20482" creationId="{7E7F5254-317E-F2B5-4D2F-32AE25EAFBE5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72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2"/>
            <ac:spMk id="21506" creationId="{20932F3E-7FBD-5765-D6B5-AD58CE566FE9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2"/>
            <ac:spMk id="21507" creationId="{5076485E-1578-541E-F1C5-640F4448C924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73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3"/>
            <ac:spMk id="22530" creationId="{B121BEE6-46B8-E82A-6168-E07D1BD7E7DD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3"/>
            <ac:spMk id="22531" creationId="{75A67982-96E9-6622-2C80-F8BDE455724A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74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4"/>
            <ac:spMk id="23554" creationId="{E86BD0CC-A5DB-3765-A516-ADD557FCFA69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4"/>
            <ac:spMk id="23555" creationId="{CD7E016F-AAC4-F8AD-1915-A71921BC4BD6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75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5"/>
            <ac:spMk id="24578" creationId="{5A90B6FF-CA05-01C3-A5F3-40E509B67789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5"/>
            <ac:spMk id="24579" creationId="{C4CB5EAA-94D0-20A2-A284-5C6D0F56559E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76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6"/>
            <ac:spMk id="26626" creationId="{E6292FAC-0493-7107-D53B-9D6FA00C3912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6"/>
            <ac:spMk id="26627" creationId="{98AA2ED5-16D4-9917-C5CD-5B804C51771F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77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7"/>
            <ac:spMk id="27650" creationId="{FB5040C6-F2F6-DDE9-7131-5ED32E3496C5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7"/>
            <ac:spMk id="27651" creationId="{15D0658C-FBA3-4753-160F-98BE090A12D7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78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8"/>
            <ac:spMk id="28674" creationId="{54D6D088-8DAF-41C6-FB5F-9E4C716076A5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8"/>
            <ac:spMk id="28675" creationId="{DF3A8219-8E06-B5CD-6335-ACC4F7165A22}"/>
          </ac:spMkLst>
        </pc:spChg>
      </pc:sldChg>
      <pc:sldChg chg="modSp mod modClrScheme chgLayout">
        <pc:chgData name="Кузнецова Елена Михайловна" userId="S::emkuznecova@sfedu.ru::cfcbb14e-702b-4361-9df1-23acb52b9489" providerId="AD" clId="Web-{E3BBF9D8-DB2A-D865-27BF-083E3071ADD0}" dt="2025-02-19T18:16:11.645" v="4"/>
        <pc:sldMkLst>
          <pc:docMk/>
          <pc:sldMk cId="0" sldId="279"/>
        </pc:sldMkLst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9"/>
            <ac:spMk id="29698" creationId="{884841D2-4AE2-B1C6-B964-53360256979C}"/>
          </ac:spMkLst>
        </pc:spChg>
        <pc:spChg chg="mod ord">
          <ac:chgData name="Кузнецова Елена Михайловна" userId="S::emkuznecova@sfedu.ru::cfcbb14e-702b-4361-9df1-23acb52b9489" providerId="AD" clId="Web-{E3BBF9D8-DB2A-D865-27BF-083E3071ADD0}" dt="2025-02-19T18:16:11.645" v="4"/>
          <ac:spMkLst>
            <pc:docMk/>
            <pc:sldMk cId="0" sldId="279"/>
            <ac:spMk id="29699" creationId="{DFFEF57C-C557-EB66-EEFB-26E5B8A7A9FB}"/>
          </ac:spMkLst>
        </pc:spChg>
      </pc:sldChg>
      <pc:sldMasterChg chg="del delSldLayout">
        <pc:chgData name="Кузнецова Елена Михайловна" userId="S::emkuznecova@sfedu.ru::cfcbb14e-702b-4361-9df1-23acb52b9489" providerId="AD" clId="Web-{E3BBF9D8-DB2A-D865-27BF-083E3071ADD0}" dt="2025-02-19T18:15:30.550" v="0"/>
        <pc:sldMasterMkLst>
          <pc:docMk/>
          <pc:sldMasterMk cId="0" sldId="2147483649"/>
        </pc:sldMasterMkLst>
        <pc:sldLayoutChg chg="del">
          <pc:chgData name="Кузнецова Елена Михайловна" userId="S::emkuznecova@sfedu.ru::cfcbb14e-702b-4361-9df1-23acb52b9489" providerId="AD" clId="Web-{E3BBF9D8-DB2A-D865-27BF-083E3071ADD0}" dt="2025-02-19T18:15:30.550" v="0"/>
          <pc:sldLayoutMkLst>
            <pc:docMk/>
            <pc:sldMasterMk cId="0" sldId="2147483649"/>
            <pc:sldLayoutMk cId="0" sldId="2147483650"/>
          </pc:sldLayoutMkLst>
        </pc:sldLayoutChg>
        <pc:sldLayoutChg chg="del">
          <pc:chgData name="Кузнецова Елена Михайловна" userId="S::emkuznecova@sfedu.ru::cfcbb14e-702b-4361-9df1-23acb52b9489" providerId="AD" clId="Web-{E3BBF9D8-DB2A-D865-27BF-083E3071ADD0}" dt="2025-02-19T18:15:30.550" v="0"/>
          <pc:sldLayoutMkLst>
            <pc:docMk/>
            <pc:sldMasterMk cId="0" sldId="2147483649"/>
            <pc:sldLayoutMk cId="644507526" sldId="2147483651"/>
          </pc:sldLayoutMkLst>
        </pc:sldLayoutChg>
        <pc:sldLayoutChg chg="del">
          <pc:chgData name="Кузнецова Елена Михайловна" userId="S::emkuznecova@sfedu.ru::cfcbb14e-702b-4361-9df1-23acb52b9489" providerId="AD" clId="Web-{E3BBF9D8-DB2A-D865-27BF-083E3071ADD0}" dt="2025-02-19T18:15:30.550" v="0"/>
          <pc:sldLayoutMkLst>
            <pc:docMk/>
            <pc:sldMasterMk cId="0" sldId="2147483649"/>
            <pc:sldLayoutMk cId="1792727047" sldId="2147483652"/>
          </pc:sldLayoutMkLst>
        </pc:sldLayoutChg>
        <pc:sldLayoutChg chg="del">
          <pc:chgData name="Кузнецова Елена Михайловна" userId="S::emkuznecova@sfedu.ru::cfcbb14e-702b-4361-9df1-23acb52b9489" providerId="AD" clId="Web-{E3BBF9D8-DB2A-D865-27BF-083E3071ADD0}" dt="2025-02-19T18:15:30.550" v="0"/>
          <pc:sldLayoutMkLst>
            <pc:docMk/>
            <pc:sldMasterMk cId="0" sldId="2147483649"/>
            <pc:sldLayoutMk cId="295068271" sldId="2147483653"/>
          </pc:sldLayoutMkLst>
        </pc:sldLayoutChg>
        <pc:sldLayoutChg chg="del">
          <pc:chgData name="Кузнецова Елена Михайловна" userId="S::emkuznecova@sfedu.ru::cfcbb14e-702b-4361-9df1-23acb52b9489" providerId="AD" clId="Web-{E3BBF9D8-DB2A-D865-27BF-083E3071ADD0}" dt="2025-02-19T18:15:30.550" v="0"/>
          <pc:sldLayoutMkLst>
            <pc:docMk/>
            <pc:sldMasterMk cId="0" sldId="2147483649"/>
            <pc:sldLayoutMk cId="3398165459" sldId="2147483654"/>
          </pc:sldLayoutMkLst>
        </pc:sldLayoutChg>
        <pc:sldLayoutChg chg="del">
          <pc:chgData name="Кузнецова Елена Михайловна" userId="S::emkuznecova@sfedu.ru::cfcbb14e-702b-4361-9df1-23acb52b9489" providerId="AD" clId="Web-{E3BBF9D8-DB2A-D865-27BF-083E3071ADD0}" dt="2025-02-19T18:15:30.550" v="0"/>
          <pc:sldLayoutMkLst>
            <pc:docMk/>
            <pc:sldMasterMk cId="0" sldId="2147483649"/>
            <pc:sldLayoutMk cId="665805870" sldId="2147483655"/>
          </pc:sldLayoutMkLst>
        </pc:sldLayoutChg>
        <pc:sldLayoutChg chg="del">
          <pc:chgData name="Кузнецова Елена Михайловна" userId="S::emkuznecova@sfedu.ru::cfcbb14e-702b-4361-9df1-23acb52b9489" providerId="AD" clId="Web-{E3BBF9D8-DB2A-D865-27BF-083E3071ADD0}" dt="2025-02-19T18:15:30.550" v="0"/>
          <pc:sldLayoutMkLst>
            <pc:docMk/>
            <pc:sldMasterMk cId="0" sldId="2147483649"/>
            <pc:sldLayoutMk cId="700429758" sldId="2147483656"/>
          </pc:sldLayoutMkLst>
        </pc:sldLayoutChg>
        <pc:sldLayoutChg chg="del">
          <pc:chgData name="Кузнецова Елена Михайловна" userId="S::emkuznecova@sfedu.ru::cfcbb14e-702b-4361-9df1-23acb52b9489" providerId="AD" clId="Web-{E3BBF9D8-DB2A-D865-27BF-083E3071ADD0}" dt="2025-02-19T18:15:30.550" v="0"/>
          <pc:sldLayoutMkLst>
            <pc:docMk/>
            <pc:sldMasterMk cId="0" sldId="2147483649"/>
            <pc:sldLayoutMk cId="203056842" sldId="2147483657"/>
          </pc:sldLayoutMkLst>
        </pc:sldLayoutChg>
        <pc:sldLayoutChg chg="del">
          <pc:chgData name="Кузнецова Елена Михайловна" userId="S::emkuznecova@sfedu.ru::cfcbb14e-702b-4361-9df1-23acb52b9489" providerId="AD" clId="Web-{E3BBF9D8-DB2A-D865-27BF-083E3071ADD0}" dt="2025-02-19T18:15:30.550" v="0"/>
          <pc:sldLayoutMkLst>
            <pc:docMk/>
            <pc:sldMasterMk cId="0" sldId="2147483649"/>
            <pc:sldLayoutMk cId="1134004649" sldId="2147483658"/>
          </pc:sldLayoutMkLst>
        </pc:sldLayoutChg>
        <pc:sldLayoutChg chg="del">
          <pc:chgData name="Кузнецова Елена Михайловна" userId="S::emkuznecova@sfedu.ru::cfcbb14e-702b-4361-9df1-23acb52b9489" providerId="AD" clId="Web-{E3BBF9D8-DB2A-D865-27BF-083E3071ADD0}" dt="2025-02-19T18:15:30.550" v="0"/>
          <pc:sldLayoutMkLst>
            <pc:docMk/>
            <pc:sldMasterMk cId="0" sldId="2147483649"/>
            <pc:sldLayoutMk cId="2001610533" sldId="2147483659"/>
          </pc:sldLayoutMkLst>
        </pc:sldLayoutChg>
        <pc:sldLayoutChg chg="del">
          <pc:chgData name="Кузнецова Елена Михайловна" userId="S::emkuznecova@sfedu.ru::cfcbb14e-702b-4361-9df1-23acb52b9489" providerId="AD" clId="Web-{E3BBF9D8-DB2A-D865-27BF-083E3071ADD0}" dt="2025-02-19T18:15:30.550" v="0"/>
          <pc:sldLayoutMkLst>
            <pc:docMk/>
            <pc:sldMasterMk cId="0" sldId="2147483649"/>
            <pc:sldLayoutMk cId="1199032241" sldId="2147483660"/>
          </pc:sldLayoutMkLst>
        </pc:sldLayoutChg>
      </pc:sldMasterChg>
      <pc:sldMasterChg chg="add del addSldLayout delSldLayout modSldLayout">
        <pc:chgData name="Кузнецова Елена Михайловна" userId="S::emkuznecova@sfedu.ru::cfcbb14e-702b-4361-9df1-23acb52b9489" providerId="AD" clId="Web-{E3BBF9D8-DB2A-D865-27BF-083E3071ADD0}" dt="2025-02-19T18:15:44.504" v="1"/>
        <pc:sldMasterMkLst>
          <pc:docMk/>
          <pc:sldMasterMk cId="3150155217" sldId="2147483661"/>
        </pc:sldMasterMkLst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44.504" v="1"/>
          <pc:sldLayoutMkLst>
            <pc:docMk/>
            <pc:sldMasterMk cId="3150155217" sldId="2147483661"/>
            <pc:sldLayoutMk cId="4056265687" sldId="2147483662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44.504" v="1"/>
          <pc:sldLayoutMkLst>
            <pc:docMk/>
            <pc:sldMasterMk cId="3150155217" sldId="2147483661"/>
            <pc:sldLayoutMk cId="1633074560" sldId="2147483663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44.504" v="1"/>
          <pc:sldLayoutMkLst>
            <pc:docMk/>
            <pc:sldMasterMk cId="3150155217" sldId="2147483661"/>
            <pc:sldLayoutMk cId="3763901354" sldId="2147483664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44.504" v="1"/>
          <pc:sldLayoutMkLst>
            <pc:docMk/>
            <pc:sldMasterMk cId="3150155217" sldId="2147483661"/>
            <pc:sldLayoutMk cId="1094875353" sldId="2147483665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44.504" v="1"/>
          <pc:sldLayoutMkLst>
            <pc:docMk/>
            <pc:sldMasterMk cId="3150155217" sldId="2147483661"/>
            <pc:sldLayoutMk cId="3691043800" sldId="2147483666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44.504" v="1"/>
          <pc:sldLayoutMkLst>
            <pc:docMk/>
            <pc:sldMasterMk cId="3150155217" sldId="2147483661"/>
            <pc:sldLayoutMk cId="3313585469" sldId="2147483667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44.504" v="1"/>
          <pc:sldLayoutMkLst>
            <pc:docMk/>
            <pc:sldMasterMk cId="3150155217" sldId="2147483661"/>
            <pc:sldLayoutMk cId="485368542" sldId="2147483668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44.504" v="1"/>
          <pc:sldLayoutMkLst>
            <pc:docMk/>
            <pc:sldMasterMk cId="3150155217" sldId="2147483661"/>
            <pc:sldLayoutMk cId="3240660288" sldId="2147483669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44.504" v="1"/>
          <pc:sldLayoutMkLst>
            <pc:docMk/>
            <pc:sldMasterMk cId="3150155217" sldId="2147483661"/>
            <pc:sldLayoutMk cId="419800290" sldId="2147483670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44.504" v="1"/>
          <pc:sldLayoutMkLst>
            <pc:docMk/>
            <pc:sldMasterMk cId="3150155217" sldId="2147483661"/>
            <pc:sldLayoutMk cId="2189137820" sldId="2147483671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44.504" v="1"/>
          <pc:sldLayoutMkLst>
            <pc:docMk/>
            <pc:sldMasterMk cId="3150155217" sldId="2147483661"/>
            <pc:sldLayoutMk cId="49950618" sldId="2147483672"/>
          </pc:sldLayoutMkLst>
        </pc:sldLayoutChg>
      </pc:sldMasterChg>
      <pc:sldMasterChg chg="add del addSldLayout delSldLayout modSldLayout">
        <pc:chgData name="Кузнецова Елена Михайловна" userId="S::emkuznecova@sfedu.ru::cfcbb14e-702b-4361-9df1-23acb52b9489" providerId="AD" clId="Web-{E3BBF9D8-DB2A-D865-27BF-083E3071ADD0}" dt="2025-02-19T18:15:50.941" v="2"/>
        <pc:sldMasterMkLst>
          <pc:docMk/>
          <pc:sldMasterMk cId="722696624" sldId="2147483673"/>
        </pc:sldMasterMkLst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50.941" v="2"/>
          <pc:sldLayoutMkLst>
            <pc:docMk/>
            <pc:sldMasterMk cId="722696624" sldId="2147483673"/>
            <pc:sldLayoutMk cId="381643539" sldId="2147483674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50.941" v="2"/>
          <pc:sldLayoutMkLst>
            <pc:docMk/>
            <pc:sldMasterMk cId="722696624" sldId="2147483673"/>
            <pc:sldLayoutMk cId="1421896109" sldId="2147483675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50.941" v="2"/>
          <pc:sldLayoutMkLst>
            <pc:docMk/>
            <pc:sldMasterMk cId="722696624" sldId="2147483673"/>
            <pc:sldLayoutMk cId="2209854463" sldId="2147483676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50.941" v="2"/>
          <pc:sldLayoutMkLst>
            <pc:docMk/>
            <pc:sldMasterMk cId="722696624" sldId="2147483673"/>
            <pc:sldLayoutMk cId="1799948871" sldId="2147483677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50.941" v="2"/>
          <pc:sldLayoutMkLst>
            <pc:docMk/>
            <pc:sldMasterMk cId="722696624" sldId="2147483673"/>
            <pc:sldLayoutMk cId="3557119235" sldId="2147483678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50.941" v="2"/>
          <pc:sldLayoutMkLst>
            <pc:docMk/>
            <pc:sldMasterMk cId="722696624" sldId="2147483673"/>
            <pc:sldLayoutMk cId="3028073591" sldId="2147483679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50.941" v="2"/>
          <pc:sldLayoutMkLst>
            <pc:docMk/>
            <pc:sldMasterMk cId="722696624" sldId="2147483673"/>
            <pc:sldLayoutMk cId="2454111118" sldId="2147483680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50.941" v="2"/>
          <pc:sldLayoutMkLst>
            <pc:docMk/>
            <pc:sldMasterMk cId="722696624" sldId="2147483673"/>
            <pc:sldLayoutMk cId="4291233625" sldId="2147483681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50.941" v="2"/>
          <pc:sldLayoutMkLst>
            <pc:docMk/>
            <pc:sldMasterMk cId="722696624" sldId="2147483673"/>
            <pc:sldLayoutMk cId="1299072773" sldId="2147483682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50.941" v="2"/>
          <pc:sldLayoutMkLst>
            <pc:docMk/>
            <pc:sldMasterMk cId="722696624" sldId="2147483673"/>
            <pc:sldLayoutMk cId="2985049845" sldId="2147483683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5:50.941" v="2"/>
          <pc:sldLayoutMkLst>
            <pc:docMk/>
            <pc:sldMasterMk cId="722696624" sldId="2147483673"/>
            <pc:sldLayoutMk cId="1983055615" sldId="2147483684"/>
          </pc:sldLayoutMkLst>
        </pc:sldLayoutChg>
      </pc:sldMasterChg>
      <pc:sldMasterChg chg="add del addSldLayout delSldLayout modSldLayout">
        <pc:chgData name="Кузнецова Елена Михайловна" userId="S::emkuznecova@sfedu.ru::cfcbb14e-702b-4361-9df1-23acb52b9489" providerId="AD" clId="Web-{E3BBF9D8-DB2A-D865-27BF-083E3071ADD0}" dt="2025-02-19T18:16:01.848" v="3"/>
        <pc:sldMasterMkLst>
          <pc:docMk/>
          <pc:sldMasterMk cId="2238866295" sldId="2147483685"/>
        </pc:sldMasterMkLst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01.848" v="3"/>
          <pc:sldLayoutMkLst>
            <pc:docMk/>
            <pc:sldMasterMk cId="2238866295" sldId="2147483685"/>
            <pc:sldLayoutMk cId="1525370953" sldId="2147483686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01.848" v="3"/>
          <pc:sldLayoutMkLst>
            <pc:docMk/>
            <pc:sldMasterMk cId="2238866295" sldId="2147483685"/>
            <pc:sldLayoutMk cId="2504764568" sldId="2147483687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01.848" v="3"/>
          <pc:sldLayoutMkLst>
            <pc:docMk/>
            <pc:sldMasterMk cId="2238866295" sldId="2147483685"/>
            <pc:sldLayoutMk cId="4207453433" sldId="2147483688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01.848" v="3"/>
          <pc:sldLayoutMkLst>
            <pc:docMk/>
            <pc:sldMasterMk cId="2238866295" sldId="2147483685"/>
            <pc:sldLayoutMk cId="3983582462" sldId="2147483689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01.848" v="3"/>
          <pc:sldLayoutMkLst>
            <pc:docMk/>
            <pc:sldMasterMk cId="2238866295" sldId="2147483685"/>
            <pc:sldLayoutMk cId="3758242495" sldId="2147483690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01.848" v="3"/>
          <pc:sldLayoutMkLst>
            <pc:docMk/>
            <pc:sldMasterMk cId="2238866295" sldId="2147483685"/>
            <pc:sldLayoutMk cId="1162371036" sldId="2147483691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01.848" v="3"/>
          <pc:sldLayoutMkLst>
            <pc:docMk/>
            <pc:sldMasterMk cId="2238866295" sldId="2147483685"/>
            <pc:sldLayoutMk cId="2295813922" sldId="2147483692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01.848" v="3"/>
          <pc:sldLayoutMkLst>
            <pc:docMk/>
            <pc:sldMasterMk cId="2238866295" sldId="2147483685"/>
            <pc:sldLayoutMk cId="1485498381" sldId="2147483693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01.848" v="3"/>
          <pc:sldLayoutMkLst>
            <pc:docMk/>
            <pc:sldMasterMk cId="2238866295" sldId="2147483685"/>
            <pc:sldLayoutMk cId="344658899" sldId="2147483694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01.848" v="3"/>
          <pc:sldLayoutMkLst>
            <pc:docMk/>
            <pc:sldMasterMk cId="2238866295" sldId="2147483685"/>
            <pc:sldLayoutMk cId="3731865166" sldId="2147483695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01.848" v="3"/>
          <pc:sldLayoutMkLst>
            <pc:docMk/>
            <pc:sldMasterMk cId="2238866295" sldId="2147483685"/>
            <pc:sldLayoutMk cId="1868687645" sldId="2147483696"/>
          </pc:sldLayoutMkLst>
        </pc:sldLayoutChg>
      </pc:sldMasterChg>
      <pc:sldMasterChg chg="add del addSldLayout delSldLayout modSldLayout">
        <pc:chgData name="Кузнецова Елена Михайловна" userId="S::emkuznecova@sfedu.ru::cfcbb14e-702b-4361-9df1-23acb52b9489" providerId="AD" clId="Web-{E3BBF9D8-DB2A-D865-27BF-083E3071ADD0}" dt="2025-02-19T18:16:11.645" v="4"/>
        <pc:sldMasterMkLst>
          <pc:docMk/>
          <pc:sldMasterMk cId="1306707267" sldId="2147483697"/>
        </pc:sldMasterMkLst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1306707267" sldId="2147483697"/>
            <pc:sldLayoutMk cId="1794072540" sldId="2147483698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1306707267" sldId="2147483697"/>
            <pc:sldLayoutMk cId="208721359" sldId="2147483699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1306707267" sldId="2147483697"/>
            <pc:sldLayoutMk cId="206696277" sldId="2147483700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1306707267" sldId="2147483697"/>
            <pc:sldLayoutMk cId="3986476934" sldId="2147483701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1306707267" sldId="2147483697"/>
            <pc:sldLayoutMk cId="182435147" sldId="2147483702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1306707267" sldId="2147483697"/>
            <pc:sldLayoutMk cId="285936624" sldId="2147483703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1306707267" sldId="2147483697"/>
            <pc:sldLayoutMk cId="2529113435" sldId="2147483704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1306707267" sldId="2147483697"/>
            <pc:sldLayoutMk cId="15840784" sldId="2147483705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1306707267" sldId="2147483697"/>
            <pc:sldLayoutMk cId="2276216603" sldId="2147483706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1306707267" sldId="2147483697"/>
            <pc:sldLayoutMk cId="2445773454" sldId="2147483707"/>
          </pc:sldLayoutMkLst>
        </pc:sldLayoutChg>
        <pc:sldLayoutChg chg="add del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1306707267" sldId="2147483697"/>
            <pc:sldLayoutMk cId="3776814603" sldId="2147483708"/>
          </pc:sldLayoutMkLst>
        </pc:sldLayoutChg>
      </pc:sldMasterChg>
      <pc:sldMasterChg chg="add addSldLayout modSldLayout">
        <pc:chgData name="Кузнецова Елена Михайловна" userId="S::emkuznecova@sfedu.ru::cfcbb14e-702b-4361-9df1-23acb52b9489" providerId="AD" clId="Web-{E3BBF9D8-DB2A-D865-27BF-083E3071ADD0}" dt="2025-02-19T18:16:11.645" v="4"/>
        <pc:sldMasterMkLst>
          <pc:docMk/>
          <pc:sldMasterMk cId="843119610" sldId="2147483709"/>
        </pc:sldMasterMkLst>
        <pc:sldLayoutChg chg="add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843119610" sldId="2147483709"/>
            <pc:sldLayoutMk cId="1572797812" sldId="2147483710"/>
          </pc:sldLayoutMkLst>
        </pc:sldLayoutChg>
        <pc:sldLayoutChg chg="add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843119610" sldId="2147483709"/>
            <pc:sldLayoutMk cId="3271545460" sldId="2147483711"/>
          </pc:sldLayoutMkLst>
        </pc:sldLayoutChg>
        <pc:sldLayoutChg chg="add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843119610" sldId="2147483709"/>
            <pc:sldLayoutMk cId="4101277773" sldId="2147483712"/>
          </pc:sldLayoutMkLst>
        </pc:sldLayoutChg>
        <pc:sldLayoutChg chg="add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843119610" sldId="2147483709"/>
            <pc:sldLayoutMk cId="762996085" sldId="2147483713"/>
          </pc:sldLayoutMkLst>
        </pc:sldLayoutChg>
        <pc:sldLayoutChg chg="add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843119610" sldId="2147483709"/>
            <pc:sldLayoutMk cId="2641251521" sldId="2147483714"/>
          </pc:sldLayoutMkLst>
        </pc:sldLayoutChg>
        <pc:sldLayoutChg chg="add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843119610" sldId="2147483709"/>
            <pc:sldLayoutMk cId="1689633486" sldId="2147483715"/>
          </pc:sldLayoutMkLst>
        </pc:sldLayoutChg>
        <pc:sldLayoutChg chg="add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843119610" sldId="2147483709"/>
            <pc:sldLayoutMk cId="552770228" sldId="2147483716"/>
          </pc:sldLayoutMkLst>
        </pc:sldLayoutChg>
        <pc:sldLayoutChg chg="add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843119610" sldId="2147483709"/>
            <pc:sldLayoutMk cId="677189879" sldId="2147483717"/>
          </pc:sldLayoutMkLst>
        </pc:sldLayoutChg>
        <pc:sldLayoutChg chg="add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843119610" sldId="2147483709"/>
            <pc:sldLayoutMk cId="1438451468" sldId="2147483718"/>
          </pc:sldLayoutMkLst>
        </pc:sldLayoutChg>
        <pc:sldLayoutChg chg="add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843119610" sldId="2147483709"/>
            <pc:sldLayoutMk cId="3839118464" sldId="2147483719"/>
          </pc:sldLayoutMkLst>
        </pc:sldLayoutChg>
        <pc:sldLayoutChg chg="add mod replId">
          <pc:chgData name="Кузнецова Елена Михайловна" userId="S::emkuznecova@sfedu.ru::cfcbb14e-702b-4361-9df1-23acb52b9489" providerId="AD" clId="Web-{E3BBF9D8-DB2A-D865-27BF-083E3071ADD0}" dt="2025-02-19T18:16:11.645" v="4"/>
          <pc:sldLayoutMkLst>
            <pc:docMk/>
            <pc:sldMasterMk cId="843119610" sldId="2147483709"/>
            <pc:sldLayoutMk cId="3238013250" sldId="2147483720"/>
          </pc:sldLayoutMkLst>
        </pc:sldLayoutChg>
      </pc:sldMasterChg>
    </pc:docChg>
  </pc:docChgLst>
  <pc:docChgLst>
    <pc:chgData name="Кузнецова Елена Михайловна" userId="S::emkuznecova@sfedu.ru::cfcbb14e-702b-4361-9df1-23acb52b9489" providerId="AD" clId="Web-{4EB26FDC-DE59-491E-A19A-31EB2B4CB1E6}"/>
    <pc:docChg chg="addSld delSld modSld sldOrd">
      <pc:chgData name="Кузнецова Елена Михайловна" userId="S::emkuznecova@sfedu.ru::cfcbb14e-702b-4361-9df1-23acb52b9489" providerId="AD" clId="Web-{4EB26FDC-DE59-491E-A19A-31EB2B4CB1E6}" dt="2025-02-20T08:19:50.776" v="658" actId="20577"/>
      <pc:docMkLst>
        <pc:docMk/>
      </pc:docMkLst>
      <pc:sldChg chg="addSp delSp modSp mod setBg setClrOvrMap">
        <pc:chgData name="Кузнецова Елена Михайловна" userId="S::emkuznecova@sfedu.ru::cfcbb14e-702b-4361-9df1-23acb52b9489" providerId="AD" clId="Web-{4EB26FDC-DE59-491E-A19A-31EB2B4CB1E6}" dt="2025-02-20T08:15:09.896" v="613" actId="1076"/>
        <pc:sldMkLst>
          <pc:docMk/>
          <pc:sldMk cId="0" sldId="256"/>
        </pc:sldMkLst>
        <pc:spChg chg="mod">
          <ac:chgData name="Кузнецова Елена Михайловна" userId="S::emkuznecova@sfedu.ru::cfcbb14e-702b-4361-9df1-23acb52b9489" providerId="AD" clId="Web-{4EB26FDC-DE59-491E-A19A-31EB2B4CB1E6}" dt="2025-02-20T08:14:16.677" v="604" actId="1076"/>
          <ac:spMkLst>
            <pc:docMk/>
            <pc:sldMk cId="0" sldId="256"/>
            <ac:spMk id="2050" creationId="{FE23ACF7-4639-E09E-F931-1E52157CF227}"/>
          </ac:spMkLst>
        </pc:spChg>
        <pc:spChg chg="mod">
          <ac:chgData name="Кузнецова Елена Михайловна" userId="S::emkuznecova@sfedu.ru::cfcbb14e-702b-4361-9df1-23acb52b9489" providerId="AD" clId="Web-{4EB26FDC-DE59-491E-A19A-31EB2B4CB1E6}" dt="2025-02-20T08:15:09.896" v="613" actId="1076"/>
          <ac:spMkLst>
            <pc:docMk/>
            <pc:sldMk cId="0" sldId="256"/>
            <ac:spMk id="2051" creationId="{85A8D1FE-368E-4AC4-A9D3-4117B92A4C41}"/>
          </ac:spMkLst>
        </pc:spChg>
        <pc:spChg chg="add del">
          <ac:chgData name="Кузнецова Елена Михайловна" userId="S::emkuznecova@sfedu.ru::cfcbb14e-702b-4361-9df1-23acb52b9489" providerId="AD" clId="Web-{4EB26FDC-DE59-491E-A19A-31EB2B4CB1E6}" dt="2025-02-20T08:14:10.005" v="603"/>
          <ac:spMkLst>
            <pc:docMk/>
            <pc:sldMk cId="0" sldId="256"/>
            <ac:spMk id="2066" creationId="{EE362070-691D-44DB-98D4-BC61774B0E61}"/>
          </ac:spMkLst>
        </pc:spChg>
        <pc:spChg chg="add del">
          <ac:chgData name="Кузнецова Елена Михайловна" userId="S::emkuznecova@sfedu.ru::cfcbb14e-702b-4361-9df1-23acb52b9489" providerId="AD" clId="Web-{4EB26FDC-DE59-491E-A19A-31EB2B4CB1E6}" dt="2025-02-20T08:14:10.005" v="603"/>
          <ac:spMkLst>
            <pc:docMk/>
            <pc:sldMk cId="0" sldId="256"/>
            <ac:spMk id="2069" creationId="{3F0CE275-BAEC-48E9-B00C-1B635C68FF8C}"/>
          </ac:spMkLst>
        </pc:spChg>
        <pc:spChg chg="add del">
          <ac:chgData name="Кузнецова Елена Михайловна" userId="S::emkuznecova@sfedu.ru::cfcbb14e-702b-4361-9df1-23acb52b9489" providerId="AD" clId="Web-{4EB26FDC-DE59-491E-A19A-31EB2B4CB1E6}" dt="2025-02-20T08:14:10.005" v="603"/>
          <ac:spMkLst>
            <pc:docMk/>
            <pc:sldMk cId="0" sldId="256"/>
            <ac:spMk id="2070" creationId="{A22C524A-01E1-4209-AE20-DA64F7CB1824}"/>
          </ac:spMkLst>
        </pc:spChg>
        <pc:spChg chg="add del">
          <ac:chgData name="Кузнецова Елена Михайловна" userId="S::emkuznecova@sfedu.ru::cfcbb14e-702b-4361-9df1-23acb52b9489" providerId="AD" clId="Web-{4EB26FDC-DE59-491E-A19A-31EB2B4CB1E6}" dt="2025-02-20T08:14:09.989" v="602"/>
          <ac:spMkLst>
            <pc:docMk/>
            <pc:sldMk cId="0" sldId="256"/>
            <ac:spMk id="2077" creationId="{DA0CA737-33FC-47E3-965A-D1C2CAA62894}"/>
          </ac:spMkLst>
        </pc:spChg>
        <pc:spChg chg="add del">
          <ac:chgData name="Кузнецова Елена Михайловна" userId="S::emkuznecova@sfedu.ru::cfcbb14e-702b-4361-9df1-23acb52b9489" providerId="AD" clId="Web-{4EB26FDC-DE59-491E-A19A-31EB2B4CB1E6}" dt="2025-02-20T08:14:09.989" v="602"/>
          <ac:spMkLst>
            <pc:docMk/>
            <pc:sldMk cId="0" sldId="256"/>
            <ac:spMk id="2079" creationId="{22189942-24EB-488E-8B69-EB80F7E53E36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8:14:10.005" v="603"/>
          <ac:spMkLst>
            <pc:docMk/>
            <pc:sldMk cId="0" sldId="256"/>
            <ac:spMk id="2081" creationId="{8EE702CF-91CE-4661-ACBF-3C8160D1B433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8:14:10.005" v="603"/>
          <ac:spMkLst>
            <pc:docMk/>
            <pc:sldMk cId="0" sldId="256"/>
            <ac:spMk id="2082" creationId="{548B4202-DCD5-4F8C-B481-743A989A9DFF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8:14:10.005" v="603"/>
          <ac:spMkLst>
            <pc:docMk/>
            <pc:sldMk cId="0" sldId="256"/>
            <ac:spMk id="2084" creationId="{7CFB8C0F-4E01-4C10-A861-0C16EB92D23E}"/>
          </ac:spMkLst>
        </pc:spChg>
        <pc:picChg chg="add mod ord">
          <ac:chgData name="Кузнецова Елена Михайловна" userId="S::emkuznecova@sfedu.ru::cfcbb14e-702b-4361-9df1-23acb52b9489" providerId="AD" clId="Web-{4EB26FDC-DE59-491E-A19A-31EB2B4CB1E6}" dt="2025-02-20T08:14:10.005" v="603"/>
          <ac:picMkLst>
            <pc:docMk/>
            <pc:sldMk cId="0" sldId="256"/>
            <ac:picMk id="2" creationId="{BCB4382B-F0E4-1B7C-85A5-C3BBF78152A1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8:13:48.817" v="598"/>
          <ac:picMkLst>
            <pc:docMk/>
            <pc:sldMk cId="0" sldId="256"/>
            <ac:picMk id="2068" creationId="{3A652DB8-646A-05A3-59EF-0AA6FA6D379E}"/>
          </ac:picMkLst>
        </pc:picChg>
        <pc:cxnChg chg="add del">
          <ac:chgData name="Кузнецова Елена Михайловна" userId="S::emkuznecova@sfedu.ru::cfcbb14e-702b-4361-9df1-23acb52b9489" providerId="AD" clId="Web-{4EB26FDC-DE59-491E-A19A-31EB2B4CB1E6}" dt="2025-02-20T08:14:10.005" v="603"/>
          <ac:cxnSpMkLst>
            <pc:docMk/>
            <pc:sldMk cId="0" sldId="256"/>
            <ac:cxnSpMk id="2067" creationId="{5A7EFE9C-DAE7-4ECA-BDB2-34E2534B8AB7}"/>
          </ac:cxnSpMkLst>
        </pc:cxnChg>
        <pc:cxnChg chg="add del">
          <ac:chgData name="Кузнецова Елена Михайловна" userId="S::emkuznecova@sfedu.ru::cfcbb14e-702b-4361-9df1-23acb52b9489" providerId="AD" clId="Web-{4EB26FDC-DE59-491E-A19A-31EB2B4CB1E6}" dt="2025-02-20T08:14:09.989" v="602"/>
          <ac:cxnSpMkLst>
            <pc:docMk/>
            <pc:sldMk cId="0" sldId="256"/>
            <ac:cxnSpMk id="2075" creationId="{F3CC58E3-BDF9-495D-9327-85F68058BE32}"/>
          </ac:cxnSpMkLst>
        </pc:cxnChg>
      </pc:sldChg>
      <pc:sldChg chg="addSp modSp">
        <pc:chgData name="Кузнецова Елена Михайловна" userId="S::emkuznecova@sfedu.ru::cfcbb14e-702b-4361-9df1-23acb52b9489" providerId="AD" clId="Web-{4EB26FDC-DE59-491E-A19A-31EB2B4CB1E6}" dt="2025-02-20T08:07:39.326" v="583" actId="1076"/>
        <pc:sldMkLst>
          <pc:docMk/>
          <pc:sldMk cId="0" sldId="264"/>
        </pc:sldMkLst>
        <pc:spChg chg="mod">
          <ac:chgData name="Кузнецова Елена Михайловна" userId="S::emkuznecova@sfedu.ru::cfcbb14e-702b-4361-9df1-23acb52b9489" providerId="AD" clId="Web-{4EB26FDC-DE59-491E-A19A-31EB2B4CB1E6}" dt="2025-02-20T08:07:33.170" v="580" actId="1076"/>
          <ac:spMkLst>
            <pc:docMk/>
            <pc:sldMk cId="0" sldId="264"/>
            <ac:spMk id="13314" creationId="{AEFCC864-D103-5301-C387-F41E1EF78BEE}"/>
          </ac:spMkLst>
        </pc:spChg>
        <pc:spChg chg="mod">
          <ac:chgData name="Кузнецова Елена Михайловна" userId="S::emkuznecova@sfedu.ru::cfcbb14e-702b-4361-9df1-23acb52b9489" providerId="AD" clId="Web-{4EB26FDC-DE59-491E-A19A-31EB2B4CB1E6}" dt="2025-02-20T08:07:39.326" v="583" actId="1076"/>
          <ac:spMkLst>
            <pc:docMk/>
            <pc:sldMk cId="0" sldId="264"/>
            <ac:spMk id="13315" creationId="{FFBDE544-4A89-5D93-73BD-1B8142A03807}"/>
          </ac:spMkLst>
        </pc:spChg>
        <pc:picChg chg="add mod">
          <ac:chgData name="Кузнецова Елена Михайловна" userId="S::emkuznecova@sfedu.ru::cfcbb14e-702b-4361-9df1-23acb52b9489" providerId="AD" clId="Web-{4EB26FDC-DE59-491E-A19A-31EB2B4CB1E6}" dt="2025-02-20T08:07:36.655" v="582" actId="1076"/>
          <ac:picMkLst>
            <pc:docMk/>
            <pc:sldMk cId="0" sldId="264"/>
            <ac:picMk id="2" creationId="{AC8A4659-042F-CFEB-7248-8358687007B6}"/>
          </ac:picMkLst>
        </pc:picChg>
        <pc:picChg chg="mod">
          <ac:chgData name="Кузнецова Елена Михайловна" userId="S::emkuznecova@sfedu.ru::cfcbb14e-702b-4361-9df1-23acb52b9489" providerId="AD" clId="Web-{4EB26FDC-DE59-491E-A19A-31EB2B4CB1E6}" dt="2025-02-20T08:07:34.764" v="581" actId="1076"/>
          <ac:picMkLst>
            <pc:docMk/>
            <pc:sldMk cId="0" sldId="264"/>
            <ac:picMk id="13316" creationId="{7F406A8A-3AA9-4146-34F4-CD2FE7649635}"/>
          </ac:picMkLst>
        </pc:picChg>
      </pc:sldChg>
      <pc:sldChg chg="addSp delSp modSp mod setBg">
        <pc:chgData name="Кузнецова Елена Михайловна" userId="S::emkuznecova@sfedu.ru::cfcbb14e-702b-4361-9df1-23acb52b9489" providerId="AD" clId="Web-{4EB26FDC-DE59-491E-A19A-31EB2B4CB1E6}" dt="2025-02-20T08:03:00.947" v="565" actId="1076"/>
        <pc:sldMkLst>
          <pc:docMk/>
          <pc:sldMk cId="0" sldId="265"/>
        </pc:sldMkLst>
        <pc:spChg chg="mod">
          <ac:chgData name="Кузнецова Елена Михайловна" userId="S::emkuznecova@sfedu.ru::cfcbb14e-702b-4361-9df1-23acb52b9489" providerId="AD" clId="Web-{4EB26FDC-DE59-491E-A19A-31EB2B4CB1E6}" dt="2025-02-20T08:02:17.727" v="558"/>
          <ac:spMkLst>
            <pc:docMk/>
            <pc:sldMk cId="0" sldId="265"/>
            <ac:spMk id="14338" creationId="{242EAB1B-4B22-2485-1538-A6188C047E1C}"/>
          </ac:spMkLst>
        </pc:spChg>
        <pc:spChg chg="mod">
          <ac:chgData name="Кузнецова Елена Михайловна" userId="S::emkuznecova@sfedu.ru::cfcbb14e-702b-4361-9df1-23acb52b9489" providerId="AD" clId="Web-{4EB26FDC-DE59-491E-A19A-31EB2B4CB1E6}" dt="2025-02-20T08:02:17.727" v="558"/>
          <ac:spMkLst>
            <pc:docMk/>
            <pc:sldMk cId="0" sldId="265"/>
            <ac:spMk id="14339" creationId="{56BF205C-9D46-AD2F-6F7B-A69F23E1EB1B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8:02:17.727" v="558"/>
          <ac:spMkLst>
            <pc:docMk/>
            <pc:sldMk cId="0" sldId="265"/>
            <ac:spMk id="14344" creationId="{B2497AD7-494E-467E-8084-3B7B78A92511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8:02:17.727" v="558"/>
          <ac:spMkLst>
            <pc:docMk/>
            <pc:sldMk cId="0" sldId="265"/>
            <ac:spMk id="14348" creationId="{024C883F-6B89-4D7D-9480-194830F51215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8:02:17.727" v="558"/>
          <ac:spMkLst>
            <pc:docMk/>
            <pc:sldMk cId="0" sldId="265"/>
            <ac:spMk id="14350" creationId="{EF991878-837F-43CA-8210-C48745873FEF}"/>
          </ac:spMkLst>
        </pc:spChg>
        <pc:picChg chg="add del mod">
          <ac:chgData name="Кузнецова Елена Михайловна" userId="S::emkuznecova@sfedu.ru::cfcbb14e-702b-4361-9df1-23acb52b9489" providerId="AD" clId="Web-{4EB26FDC-DE59-491E-A19A-31EB2B4CB1E6}" dt="2025-02-20T08:02:36.462" v="559"/>
          <ac:picMkLst>
            <pc:docMk/>
            <pc:sldMk cId="0" sldId="265"/>
            <ac:picMk id="2" creationId="{9485A454-18F3-BFA3-9EB5-3EB6AE5A0B02}"/>
          </ac:picMkLst>
        </pc:picChg>
        <pc:picChg chg="add mod ord">
          <ac:chgData name="Кузнецова Елена Михайловна" userId="S::emkuznecova@sfedu.ru::cfcbb14e-702b-4361-9df1-23acb52b9489" providerId="AD" clId="Web-{4EB26FDC-DE59-491E-A19A-31EB2B4CB1E6}" dt="2025-02-20T08:02:17.727" v="558"/>
          <ac:picMkLst>
            <pc:docMk/>
            <pc:sldMk cId="0" sldId="265"/>
            <ac:picMk id="3" creationId="{12EE181D-5872-0F47-F290-3233C28C8B18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8:03:00.947" v="565" actId="1076"/>
          <ac:picMkLst>
            <pc:docMk/>
            <pc:sldMk cId="0" sldId="265"/>
            <ac:picMk id="4" creationId="{43E0EC65-88A7-3FA9-90C0-E024C270F538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8:02:54.884" v="563" actId="1076"/>
          <ac:picMkLst>
            <pc:docMk/>
            <pc:sldMk cId="0" sldId="265"/>
            <ac:picMk id="5" creationId="{07733FC0-DCFB-B01A-3CEE-A4F142B60C96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7:58:13.880" v="527"/>
          <ac:picMkLst>
            <pc:docMk/>
            <pc:sldMk cId="0" sldId="265"/>
            <ac:picMk id="14343" creationId="{0C6B9BA6-8A03-D426-9FCF-F3903F8ED813}"/>
          </ac:picMkLst>
        </pc:picChg>
        <pc:cxnChg chg="add">
          <ac:chgData name="Кузнецова Елена Михайловна" userId="S::emkuznecova@sfedu.ru::cfcbb14e-702b-4361-9df1-23acb52b9489" providerId="AD" clId="Web-{4EB26FDC-DE59-491E-A19A-31EB2B4CB1E6}" dt="2025-02-20T08:02:17.727" v="558"/>
          <ac:cxnSpMkLst>
            <pc:docMk/>
            <pc:sldMk cId="0" sldId="265"/>
            <ac:cxnSpMk id="14346" creationId="{083CCEFB-C9A4-47E8-8467-3574B0C2548B}"/>
          </ac:cxnSpMkLst>
        </pc:cxnChg>
      </pc:sldChg>
      <pc:sldChg chg="del">
        <pc:chgData name="Кузнецова Елена Михайловна" userId="S::emkuznecova@sfedu.ru::cfcbb14e-702b-4361-9df1-23acb52b9489" providerId="AD" clId="Web-{4EB26FDC-DE59-491E-A19A-31EB2B4CB1E6}" dt="2025-02-20T07:41:54.824" v="425"/>
        <pc:sldMkLst>
          <pc:docMk/>
          <pc:sldMk cId="0" sldId="266"/>
        </pc:sldMkLst>
      </pc:sldChg>
      <pc:sldChg chg="del">
        <pc:chgData name="Кузнецова Елена Михайловна" userId="S::emkuznecova@sfedu.ru::cfcbb14e-702b-4361-9df1-23acb52b9489" providerId="AD" clId="Web-{4EB26FDC-DE59-491E-A19A-31EB2B4CB1E6}" dt="2025-02-20T07:41:54.824" v="426"/>
        <pc:sldMkLst>
          <pc:docMk/>
          <pc:sldMk cId="0" sldId="267"/>
        </pc:sldMkLst>
      </pc:sldChg>
      <pc:sldChg chg="del">
        <pc:chgData name="Кузнецова Елена Михайловна" userId="S::emkuznecova@sfedu.ru::cfcbb14e-702b-4361-9df1-23acb52b9489" providerId="AD" clId="Web-{4EB26FDC-DE59-491E-A19A-31EB2B4CB1E6}" dt="2025-02-20T07:41:54.840" v="430"/>
        <pc:sldMkLst>
          <pc:docMk/>
          <pc:sldMk cId="0" sldId="268"/>
        </pc:sldMkLst>
      </pc:sldChg>
      <pc:sldChg chg="del">
        <pc:chgData name="Кузнецова Елена Михайловна" userId="S::emkuznecova@sfedu.ru::cfcbb14e-702b-4361-9df1-23acb52b9489" providerId="AD" clId="Web-{4EB26FDC-DE59-491E-A19A-31EB2B4CB1E6}" dt="2025-02-20T07:41:54.840" v="429"/>
        <pc:sldMkLst>
          <pc:docMk/>
          <pc:sldMk cId="0" sldId="269"/>
        </pc:sldMkLst>
      </pc:sldChg>
      <pc:sldChg chg="addSp delSp modSp add del">
        <pc:chgData name="Кузнецова Елена Михайловна" userId="S::emkuznecova@sfedu.ru::cfcbb14e-702b-4361-9df1-23acb52b9489" providerId="AD" clId="Web-{4EB26FDC-DE59-491E-A19A-31EB2B4CB1E6}" dt="2025-02-20T07:51:43.482" v="499" actId="1076"/>
        <pc:sldMkLst>
          <pc:docMk/>
          <pc:sldMk cId="0" sldId="270"/>
        </pc:sldMkLst>
        <pc:spChg chg="mod">
          <ac:chgData name="Кузнецова Елена Михайловна" userId="S::emkuznecova@sfedu.ru::cfcbb14e-702b-4361-9df1-23acb52b9489" providerId="AD" clId="Web-{4EB26FDC-DE59-491E-A19A-31EB2B4CB1E6}" dt="2025-02-20T07:48:19.475" v="485" actId="20577"/>
          <ac:spMkLst>
            <pc:docMk/>
            <pc:sldMk cId="0" sldId="270"/>
            <ac:spMk id="19458" creationId="{55B5B2BD-E8D6-9A96-1B22-6B0CC28109D5}"/>
          </ac:spMkLst>
        </pc:spChg>
        <pc:spChg chg="mod">
          <ac:chgData name="Кузнецова Елена Михайловна" userId="S::emkuznecova@sfedu.ru::cfcbb14e-702b-4361-9df1-23acb52b9489" providerId="AD" clId="Web-{4EB26FDC-DE59-491E-A19A-31EB2B4CB1E6}" dt="2025-02-20T07:48:14.678" v="484" actId="14100"/>
          <ac:spMkLst>
            <pc:docMk/>
            <pc:sldMk cId="0" sldId="270"/>
            <ac:spMk id="19459" creationId="{083A4093-E359-2029-F027-9FE564E591FB}"/>
          </ac:spMkLst>
        </pc:spChg>
        <pc:picChg chg="add mod">
          <ac:chgData name="Кузнецова Елена Михайловна" userId="S::emkuznecova@sfedu.ru::cfcbb14e-702b-4361-9df1-23acb52b9489" providerId="AD" clId="Web-{4EB26FDC-DE59-491E-A19A-31EB2B4CB1E6}" dt="2025-02-20T07:49:31.683" v="494" actId="1076"/>
          <ac:picMkLst>
            <pc:docMk/>
            <pc:sldMk cId="0" sldId="270"/>
            <ac:picMk id="2" creationId="{B3490D79-EEFB-495B-A0DC-51CD2069AF56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49:35.918" v="496" actId="14100"/>
          <ac:picMkLst>
            <pc:docMk/>
            <pc:sldMk cId="0" sldId="270"/>
            <ac:picMk id="3" creationId="{5934146C-BA27-A15E-A9E4-BD44D9D85CAA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51:43.482" v="499" actId="1076"/>
          <ac:picMkLst>
            <pc:docMk/>
            <pc:sldMk cId="0" sldId="270"/>
            <ac:picMk id="4" creationId="{BB2D8D8E-610C-E48B-4624-0C022AF6D2AF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7:42:38.763" v="434"/>
          <ac:picMkLst>
            <pc:docMk/>
            <pc:sldMk cId="0" sldId="270"/>
            <ac:picMk id="19460" creationId="{CFC89B28-95AB-16C7-6AD5-8905306ED9B8}"/>
          </ac:picMkLst>
        </pc:picChg>
      </pc:sldChg>
      <pc:sldChg chg="add del">
        <pc:chgData name="Кузнецова Елена Михайловна" userId="S::emkuznecova@sfedu.ru::cfcbb14e-702b-4361-9df1-23acb52b9489" providerId="AD" clId="Web-{4EB26FDC-DE59-491E-A19A-31EB2B4CB1E6}" dt="2025-02-20T07:41:11.526" v="421"/>
        <pc:sldMkLst>
          <pc:docMk/>
          <pc:sldMk cId="0" sldId="271"/>
        </pc:sldMkLst>
      </pc:sldChg>
      <pc:sldChg chg="del">
        <pc:chgData name="Кузнецова Елена Михайловна" userId="S::emkuznecova@sfedu.ru::cfcbb14e-702b-4361-9df1-23acb52b9489" providerId="AD" clId="Web-{4EB26FDC-DE59-491E-A19A-31EB2B4CB1E6}" dt="2025-02-20T07:41:54.840" v="431"/>
        <pc:sldMkLst>
          <pc:docMk/>
          <pc:sldMk cId="0" sldId="272"/>
        </pc:sldMkLst>
      </pc:sldChg>
      <pc:sldChg chg="del">
        <pc:chgData name="Кузнецова Елена Михайловна" userId="S::emkuznecova@sfedu.ru::cfcbb14e-702b-4361-9df1-23acb52b9489" providerId="AD" clId="Web-{4EB26FDC-DE59-491E-A19A-31EB2B4CB1E6}" dt="2025-02-20T07:41:54.824" v="423"/>
        <pc:sldMkLst>
          <pc:docMk/>
          <pc:sldMk cId="0" sldId="273"/>
        </pc:sldMkLst>
      </pc:sldChg>
      <pc:sldChg chg="del">
        <pc:chgData name="Кузнецова Елена Михайловна" userId="S::emkuznecova@sfedu.ru::cfcbb14e-702b-4361-9df1-23acb52b9489" providerId="AD" clId="Web-{4EB26FDC-DE59-491E-A19A-31EB2B4CB1E6}" dt="2025-02-20T07:41:54.824" v="422"/>
        <pc:sldMkLst>
          <pc:docMk/>
          <pc:sldMk cId="0" sldId="274"/>
        </pc:sldMkLst>
      </pc:sldChg>
      <pc:sldChg chg="del">
        <pc:chgData name="Кузнецова Елена Михайловна" userId="S::emkuznecova@sfedu.ru::cfcbb14e-702b-4361-9df1-23acb52b9489" providerId="AD" clId="Web-{4EB26FDC-DE59-491E-A19A-31EB2B4CB1E6}" dt="2025-02-20T07:41:54.840" v="432"/>
        <pc:sldMkLst>
          <pc:docMk/>
          <pc:sldMk cId="0" sldId="275"/>
        </pc:sldMkLst>
      </pc:sldChg>
      <pc:sldChg chg="del">
        <pc:chgData name="Кузнецова Елена Михайловна" userId="S::emkuznecova@sfedu.ru::cfcbb14e-702b-4361-9df1-23acb52b9489" providerId="AD" clId="Web-{4EB26FDC-DE59-491E-A19A-31EB2B4CB1E6}" dt="2025-02-20T07:41:54.824" v="428"/>
        <pc:sldMkLst>
          <pc:docMk/>
          <pc:sldMk cId="0" sldId="276"/>
        </pc:sldMkLst>
      </pc:sldChg>
      <pc:sldChg chg="del">
        <pc:chgData name="Кузнецова Елена Михайловна" userId="S::emkuznecova@sfedu.ru::cfcbb14e-702b-4361-9df1-23acb52b9489" providerId="AD" clId="Web-{4EB26FDC-DE59-491E-A19A-31EB2B4CB1E6}" dt="2025-02-20T07:41:54.824" v="427"/>
        <pc:sldMkLst>
          <pc:docMk/>
          <pc:sldMk cId="0" sldId="277"/>
        </pc:sldMkLst>
      </pc:sldChg>
      <pc:sldChg chg="addSp delSp modSp add del mod setBg">
        <pc:chgData name="Кузнецова Елена Михайловна" userId="S::emkuznecova@sfedu.ru::cfcbb14e-702b-4361-9df1-23acb52b9489" providerId="AD" clId="Web-{4EB26FDC-DE59-491E-A19A-31EB2B4CB1E6}" dt="2025-02-20T07:41:04.089" v="420" actId="1076"/>
        <pc:sldMkLst>
          <pc:docMk/>
          <pc:sldMk cId="0" sldId="278"/>
        </pc:sldMkLst>
        <pc:spChg chg="add mod">
          <ac:chgData name="Кузнецова Елена Михайловна" userId="S::emkuznecova@sfedu.ru::cfcbb14e-702b-4361-9df1-23acb52b9489" providerId="AD" clId="Web-{4EB26FDC-DE59-491E-A19A-31EB2B4CB1E6}" dt="2025-02-20T07:41:04.089" v="420" actId="1076"/>
          <ac:spMkLst>
            <pc:docMk/>
            <pc:sldMk cId="0" sldId="278"/>
            <ac:spMk id="4" creationId="{CD81340F-7020-1F19-241C-AF7834F31789}"/>
          </ac:spMkLst>
        </pc:spChg>
        <pc:spChg chg="mod">
          <ac:chgData name="Кузнецова Елена Михайловна" userId="S::emkuznecova@sfedu.ru::cfcbb14e-702b-4361-9df1-23acb52b9489" providerId="AD" clId="Web-{4EB26FDC-DE59-491E-A19A-31EB2B4CB1E6}" dt="2025-02-20T07:36:17.769" v="369" actId="20577"/>
          <ac:spMkLst>
            <pc:docMk/>
            <pc:sldMk cId="0" sldId="278"/>
            <ac:spMk id="28674" creationId="{54D6D088-8DAF-41C6-FB5F-9E4C716076A5}"/>
          </ac:spMkLst>
        </pc:spChg>
        <pc:spChg chg="mod ord">
          <ac:chgData name="Кузнецова Елена Михайловна" userId="S::emkuznecova@sfedu.ru::cfcbb14e-702b-4361-9df1-23acb52b9489" providerId="AD" clId="Web-{4EB26FDC-DE59-491E-A19A-31EB2B4CB1E6}" dt="2025-02-20T07:41:01.261" v="419" actId="1076"/>
          <ac:spMkLst>
            <pc:docMk/>
            <pc:sldMk cId="0" sldId="278"/>
            <ac:spMk id="28675" creationId="{DF3A8219-8E06-B5CD-6335-ACC4F7165A22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36:06.518" v="366"/>
          <ac:spMkLst>
            <pc:docMk/>
            <pc:sldMk cId="0" sldId="278"/>
            <ac:spMk id="28680" creationId="{E36F1772-5B88-4687-974A-52C4564FFF24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36:06.518" v="366"/>
          <ac:spMkLst>
            <pc:docMk/>
            <pc:sldMk cId="0" sldId="278"/>
            <ac:spMk id="28684" creationId="{C7E8667B-49C4-4E47-AB3E-78AC18E95CB5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36:06.518" v="366"/>
          <ac:spMkLst>
            <pc:docMk/>
            <pc:sldMk cId="0" sldId="278"/>
            <ac:spMk id="28686" creationId="{8A1780B1-1435-4EBC-947B-9609953FD3FE}"/>
          </ac:spMkLst>
        </pc:spChg>
        <pc:picChg chg="add mod">
          <ac:chgData name="Кузнецова Елена Михайловна" userId="S::emkuznecova@sfedu.ru::cfcbb14e-702b-4361-9df1-23acb52b9489" providerId="AD" clId="Web-{4EB26FDC-DE59-491E-A19A-31EB2B4CB1E6}" dt="2025-02-20T07:36:06.518" v="366"/>
          <ac:picMkLst>
            <pc:docMk/>
            <pc:sldMk cId="0" sldId="278"/>
            <ac:picMk id="2" creationId="{B24EBDB4-6508-F3C5-0A4D-159F48B8D997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36:06.518" v="366"/>
          <ac:picMkLst>
            <pc:docMk/>
            <pc:sldMk cId="0" sldId="278"/>
            <ac:picMk id="3" creationId="{8E3EC05E-6EA2-45C5-E7E9-647185332DEF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7:34:37.469" v="351"/>
          <ac:picMkLst>
            <pc:docMk/>
            <pc:sldMk cId="0" sldId="278"/>
            <ac:picMk id="28677" creationId="{2F98FC5C-3BA8-F4BB-36BC-ED1F2088F17B}"/>
          </ac:picMkLst>
        </pc:picChg>
        <pc:cxnChg chg="add">
          <ac:chgData name="Кузнецова Елена Михайловна" userId="S::emkuznecova@sfedu.ru::cfcbb14e-702b-4361-9df1-23acb52b9489" providerId="AD" clId="Web-{4EB26FDC-DE59-491E-A19A-31EB2B4CB1E6}" dt="2025-02-20T07:36:06.518" v="366"/>
          <ac:cxnSpMkLst>
            <pc:docMk/>
            <pc:sldMk cId="0" sldId="278"/>
            <ac:cxnSpMk id="28682" creationId="{FC2C99CD-8BCA-45F5-BA47-7A6D80CA8924}"/>
          </ac:cxnSpMkLst>
        </pc:cxnChg>
      </pc:sldChg>
      <pc:sldChg chg="del">
        <pc:chgData name="Кузнецова Елена Михайловна" userId="S::emkuznecova@sfedu.ru::cfcbb14e-702b-4361-9df1-23acb52b9489" providerId="AD" clId="Web-{4EB26FDC-DE59-491E-A19A-31EB2B4CB1E6}" dt="2025-02-20T07:41:54.824" v="424"/>
        <pc:sldMkLst>
          <pc:docMk/>
          <pc:sldMk cId="0" sldId="279"/>
        </pc:sldMkLst>
      </pc:sldChg>
      <pc:sldChg chg="addSp delSp modSp mod setBg modClrScheme chgLayout">
        <pc:chgData name="Кузнецова Елена Михайловна" userId="S::emkuznecova@sfedu.ru::cfcbb14e-702b-4361-9df1-23acb52b9489" providerId="AD" clId="Web-{4EB26FDC-DE59-491E-A19A-31EB2B4CB1E6}" dt="2025-02-20T08:19:50.776" v="658" actId="20577"/>
        <pc:sldMkLst>
          <pc:docMk/>
          <pc:sldMk cId="2794955277" sldId="281"/>
        </pc:sldMkLst>
        <pc:spChg chg="mod ord">
          <ac:chgData name="Кузнецова Елена Михайловна" userId="S::emkuznecova@sfedu.ru::cfcbb14e-702b-4361-9df1-23acb52b9489" providerId="AD" clId="Web-{4EB26FDC-DE59-491E-A19A-31EB2B4CB1E6}" dt="2025-02-20T08:18:23.040" v="616" actId="20577"/>
          <ac:spMkLst>
            <pc:docMk/>
            <pc:sldMk cId="2794955277" sldId="281"/>
            <ac:spMk id="2" creationId="{8BC2B454-B26B-71AA-5B8B-09A314D49FB5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8:08:03.858" v="585"/>
          <ac:spMkLst>
            <pc:docMk/>
            <pc:sldMk cId="2794955277" sldId="281"/>
            <ac:spMk id="3" creationId="{C9C8CCD1-BE5F-CF6C-C772-95DE2F7D56CA}"/>
          </ac:spMkLst>
        </pc:spChg>
        <pc:spChg chg="add mod ord">
          <ac:chgData name="Кузнецова Елена Михайловна" userId="S::emkuznecova@sfedu.ru::cfcbb14e-702b-4361-9df1-23acb52b9489" providerId="AD" clId="Web-{4EB26FDC-DE59-491E-A19A-31EB2B4CB1E6}" dt="2025-02-20T08:19:50.776" v="658" actId="20577"/>
          <ac:spMkLst>
            <pc:docMk/>
            <pc:sldMk cId="2794955277" sldId="281"/>
            <ac:spMk id="5" creationId="{1F5D6986-B2C6-95E2-A9CB-E32118BEDAC3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8:08:32.030" v="588"/>
          <ac:spMkLst>
            <pc:docMk/>
            <pc:sldMk cId="2794955277" sldId="281"/>
            <ac:spMk id="10" creationId="{8C6E698C-8155-4B8B-BDC9-B7299772B509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8:08:32.030" v="588"/>
          <ac:spMkLst>
            <pc:docMk/>
            <pc:sldMk cId="2794955277" sldId="281"/>
            <ac:spMk id="12" creationId="{0EEF5601-A8BC-411D-AA64-3E79320BA122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8:08:32.030" v="588"/>
          <ac:spMkLst>
            <pc:docMk/>
            <pc:sldMk cId="2794955277" sldId="281"/>
            <ac:spMk id="14" creationId="{33209156-242F-4B26-8D07-CEB2B68A9F9A}"/>
          </ac:spMkLst>
        </pc:spChg>
        <pc:picChg chg="add del mod">
          <ac:chgData name="Кузнецова Елена Михайловна" userId="S::emkuznecova@sfedu.ru::cfcbb14e-702b-4361-9df1-23acb52b9489" providerId="AD" clId="Web-{4EB26FDC-DE59-491E-A19A-31EB2B4CB1E6}" dt="2025-02-20T08:17:45.665" v="615"/>
          <ac:picMkLst>
            <pc:docMk/>
            <pc:sldMk cId="2794955277" sldId="281"/>
            <ac:picMk id="6" creationId="{275C49E6-2447-6289-F4C0-990BAC031401}"/>
          </ac:picMkLst>
        </pc:picChg>
      </pc:sldChg>
      <pc:sldChg chg="modSp">
        <pc:chgData name="Кузнецова Елена Михайловна" userId="S::emkuznecova@sfedu.ru::cfcbb14e-702b-4361-9df1-23acb52b9489" providerId="AD" clId="Web-{4EB26FDC-DE59-491E-A19A-31EB2B4CB1E6}" dt="2025-02-20T08:09:52.360" v="595" actId="20577"/>
        <pc:sldMkLst>
          <pc:docMk/>
          <pc:sldMk cId="2512141757" sldId="287"/>
        </pc:sldMkLst>
        <pc:spChg chg="mod">
          <ac:chgData name="Кузнецова Елена Михайловна" userId="S::emkuznecova@sfedu.ru::cfcbb14e-702b-4361-9df1-23acb52b9489" providerId="AD" clId="Web-{4EB26FDC-DE59-491E-A19A-31EB2B4CB1E6}" dt="2025-02-20T08:09:52.360" v="595" actId="20577"/>
          <ac:spMkLst>
            <pc:docMk/>
            <pc:sldMk cId="2512141757" sldId="287"/>
            <ac:spMk id="2" creationId="{EF2199DD-CFCE-6A07-02D6-A19120600386}"/>
          </ac:spMkLst>
        </pc:spChg>
        <pc:spChg chg="mod">
          <ac:chgData name="Кузнецова Елена Михайловна" userId="S::emkuznecova@sfedu.ru::cfcbb14e-702b-4361-9df1-23acb52b9489" providerId="AD" clId="Web-{4EB26FDC-DE59-491E-A19A-31EB2B4CB1E6}" dt="2025-02-20T08:09:36.156" v="593" actId="14100"/>
          <ac:spMkLst>
            <pc:docMk/>
            <pc:sldMk cId="2512141757" sldId="287"/>
            <ac:spMk id="5" creationId="{A7067FA7-DB13-41F9-9CED-0151A3281A59}"/>
          </ac:spMkLst>
        </pc:spChg>
      </pc:sldChg>
      <pc:sldChg chg="addSp modSp">
        <pc:chgData name="Кузнецова Елена Михайловна" userId="S::emkuznecova@sfedu.ru::cfcbb14e-702b-4361-9df1-23acb52b9489" providerId="AD" clId="Web-{4EB26FDC-DE59-491E-A19A-31EB2B4CB1E6}" dt="2025-02-20T06:57:19.300" v="40" actId="1076"/>
        <pc:sldMkLst>
          <pc:docMk/>
          <pc:sldMk cId="254585184" sldId="289"/>
        </pc:sldMkLst>
        <pc:spChg chg="mod">
          <ac:chgData name="Кузнецова Елена Михайловна" userId="S::emkuznecova@sfedu.ru::cfcbb14e-702b-4361-9df1-23acb52b9489" providerId="AD" clId="Web-{4EB26FDC-DE59-491E-A19A-31EB2B4CB1E6}" dt="2025-02-20T06:53:54.826" v="1" actId="1076"/>
          <ac:spMkLst>
            <pc:docMk/>
            <pc:sldMk cId="254585184" sldId="289"/>
            <ac:spMk id="2" creationId="{F4EAED97-9B63-6F57-D950-C4FC2BAB95CB}"/>
          </ac:spMkLst>
        </pc:spChg>
        <pc:spChg chg="mod">
          <ac:chgData name="Кузнецова Елена Михайловна" userId="S::emkuznecova@sfedu.ru::cfcbb14e-702b-4361-9df1-23acb52b9489" providerId="AD" clId="Web-{4EB26FDC-DE59-491E-A19A-31EB2B4CB1E6}" dt="2025-02-20T06:54:01.248" v="3" actId="14100"/>
          <ac:spMkLst>
            <pc:docMk/>
            <pc:sldMk cId="254585184" sldId="289"/>
            <ac:spMk id="3" creationId="{B475E61D-6358-9D48-B778-D473C3680505}"/>
          </ac:spMkLst>
        </pc:spChg>
        <pc:spChg chg="mod">
          <ac:chgData name="Кузнецова Елена Михайловна" userId="S::emkuznecova@sfedu.ru::cfcbb14e-702b-4361-9df1-23acb52b9489" providerId="AD" clId="Web-{4EB26FDC-DE59-491E-A19A-31EB2B4CB1E6}" dt="2025-02-20T06:54:12.154" v="6" actId="1076"/>
          <ac:spMkLst>
            <pc:docMk/>
            <pc:sldMk cId="254585184" sldId="289"/>
            <ac:spMk id="5" creationId="{15EA6095-41AF-7EC3-274C-D3741D0C06C6}"/>
          </ac:spMkLst>
        </pc:spChg>
        <pc:spChg chg="mod">
          <ac:chgData name="Кузнецова Елена Михайловна" userId="S::emkuznecova@sfedu.ru::cfcbb14e-702b-4361-9df1-23acb52b9489" providerId="AD" clId="Web-{4EB26FDC-DE59-491E-A19A-31EB2B4CB1E6}" dt="2025-02-20T06:57:19.300" v="40" actId="1076"/>
          <ac:spMkLst>
            <pc:docMk/>
            <pc:sldMk cId="254585184" sldId="289"/>
            <ac:spMk id="9" creationId="{B1952668-F8BD-5EBA-3EF8-95A996705F02}"/>
          </ac:spMkLst>
        </pc:spChg>
        <pc:picChg chg="add mod">
          <ac:chgData name="Кузнецова Елена Михайловна" userId="S::emkuznecova@sfedu.ru::cfcbb14e-702b-4361-9df1-23acb52b9489" providerId="AD" clId="Web-{4EB26FDC-DE59-491E-A19A-31EB2B4CB1E6}" dt="2025-02-20T06:56:57.799" v="35" actId="14100"/>
          <ac:picMkLst>
            <pc:docMk/>
            <pc:sldMk cId="254585184" sldId="289"/>
            <ac:picMk id="4" creationId="{5866727C-6723-38AA-32F6-99E37E1932CA}"/>
          </ac:picMkLst>
        </pc:picChg>
        <pc:picChg chg="mod">
          <ac:chgData name="Кузнецова Елена Михайловна" userId="S::emkuznecova@sfedu.ru::cfcbb14e-702b-4361-9df1-23acb52b9489" providerId="AD" clId="Web-{4EB26FDC-DE59-491E-A19A-31EB2B4CB1E6}" dt="2025-02-20T06:56:52.658" v="33" actId="1076"/>
          <ac:picMkLst>
            <pc:docMk/>
            <pc:sldMk cId="254585184" sldId="289"/>
            <ac:picMk id="10" creationId="{87B97377-9DFA-1927-7AAA-17CB2B3B6F2C}"/>
          </ac:picMkLst>
        </pc:picChg>
        <pc:picChg chg="mod">
          <ac:chgData name="Кузнецова Елена Михайловна" userId="S::emkuznecova@sfedu.ru::cfcbb14e-702b-4361-9df1-23acb52b9489" providerId="AD" clId="Web-{4EB26FDC-DE59-491E-A19A-31EB2B4CB1E6}" dt="2025-02-20T06:54:06.232" v="5" actId="1076"/>
          <ac:picMkLst>
            <pc:docMk/>
            <pc:sldMk cId="254585184" sldId="289"/>
            <ac:picMk id="11" creationId="{342A0462-522E-074A-7D0D-8E88D87A2D1C}"/>
          </ac:picMkLst>
        </pc:picChg>
        <pc:picChg chg="mod">
          <ac:chgData name="Кузнецова Елена Михайловна" userId="S::emkuznecova@sfedu.ru::cfcbb14e-702b-4361-9df1-23acb52b9489" providerId="AD" clId="Web-{4EB26FDC-DE59-491E-A19A-31EB2B4CB1E6}" dt="2025-02-20T06:55:18.625" v="20" actId="1076"/>
          <ac:picMkLst>
            <pc:docMk/>
            <pc:sldMk cId="254585184" sldId="289"/>
            <ac:picMk id="12" creationId="{A6E46A25-C088-1B26-6081-93EACF84C975}"/>
          </ac:picMkLst>
        </pc:picChg>
      </pc:sldChg>
      <pc:sldChg chg="addSp delSp modSp add ord replId">
        <pc:chgData name="Кузнецова Елена Михайловна" userId="S::emkuznecova@sfedu.ru::cfcbb14e-702b-4361-9df1-23acb52b9489" providerId="AD" clId="Web-{4EB26FDC-DE59-491E-A19A-31EB2B4CB1E6}" dt="2025-02-20T07:00:40.524" v="72" actId="1076"/>
        <pc:sldMkLst>
          <pc:docMk/>
          <pc:sldMk cId="702893493" sldId="290"/>
        </pc:sldMkLst>
        <pc:spChg chg="mod">
          <ac:chgData name="Кузнецова Елена Михайловна" userId="S::emkuznecova@sfedu.ru::cfcbb14e-702b-4361-9df1-23acb52b9489" providerId="AD" clId="Web-{4EB26FDC-DE59-491E-A19A-31EB2B4CB1E6}" dt="2025-02-20T07:00:40.524" v="72" actId="1076"/>
          <ac:spMkLst>
            <pc:docMk/>
            <pc:sldMk cId="702893493" sldId="290"/>
            <ac:spMk id="8194" creationId="{3F8158BD-6D1B-643B-2841-C62AE3C05FA2}"/>
          </ac:spMkLst>
        </pc:spChg>
        <pc:spChg chg="mod ord">
          <ac:chgData name="Кузнецова Елена Михайловна" userId="S::emkuznecova@sfedu.ru::cfcbb14e-702b-4361-9df1-23acb52b9489" providerId="AD" clId="Web-{4EB26FDC-DE59-491E-A19A-31EB2B4CB1E6}" dt="2025-02-20T07:00:37.680" v="71" actId="1076"/>
          <ac:spMkLst>
            <pc:docMk/>
            <pc:sldMk cId="702893493" sldId="290"/>
            <ac:spMk id="8195" creationId="{012333E0-9863-DFA8-72CE-64355E4E8ED3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00:17.211" v="65"/>
          <ac:spMkLst>
            <pc:docMk/>
            <pc:sldMk cId="702893493" sldId="290"/>
            <ac:spMk id="8226" creationId="{5FD90A78-0760-5138-8812-8648D5F1BD55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00:17.211" v="65"/>
          <ac:spMkLst>
            <pc:docMk/>
            <pc:sldMk cId="702893493" sldId="290"/>
            <ac:spMk id="8228" creationId="{A0E152F9-2E17-EA7A-C0D3-F680ECDF2426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00:17.211" v="65"/>
          <ac:spMkLst>
            <pc:docMk/>
            <pc:sldMk cId="702893493" sldId="290"/>
            <ac:spMk id="8229" creationId="{F40B7F2C-E782-EA7E-CE35-DCFBAF3C0A5B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00:17.211" v="65"/>
          <ac:spMkLst>
            <pc:docMk/>
            <pc:sldMk cId="702893493" sldId="290"/>
            <ac:spMk id="8236" creationId="{FCCB2660-BFBF-4FC4-A2C0-F6D9341B7431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00:17.211" v="65"/>
          <ac:spMkLst>
            <pc:docMk/>
            <pc:sldMk cId="702893493" sldId="290"/>
            <ac:spMk id="8238" creationId="{13A92E2F-55AE-4881-A4B4-F7005A558731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00:17.211" v="65"/>
          <ac:spMkLst>
            <pc:docMk/>
            <pc:sldMk cId="702893493" sldId="290"/>
            <ac:spMk id="8244" creationId="{F0C38348-0ECF-4EAB-B3E5-906FA46EB514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00:17.211" v="65"/>
          <ac:spMkLst>
            <pc:docMk/>
            <pc:sldMk cId="702893493" sldId="290"/>
            <ac:spMk id="8246" creationId="{87347B9C-5BDA-413C-9462-F18ADD6DEBEC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00:17.211" v="65"/>
          <ac:spMkLst>
            <pc:docMk/>
            <pc:sldMk cId="702893493" sldId="290"/>
            <ac:spMk id="8248" creationId="{02C03CC8-D114-4107-B640-AF7386AC52E8}"/>
          </ac:spMkLst>
        </pc:spChg>
        <pc:picChg chg="del">
          <ac:chgData name="Кузнецова Елена Михайловна" userId="S::emkuznecova@sfedu.ru::cfcbb14e-702b-4361-9df1-23acb52b9489" providerId="AD" clId="Web-{4EB26FDC-DE59-491E-A19A-31EB2B4CB1E6}" dt="2025-02-20T06:58:51.443" v="49"/>
          <ac:picMkLst>
            <pc:docMk/>
            <pc:sldMk cId="702893493" sldId="290"/>
            <ac:picMk id="2" creationId="{F4C1BC57-E290-4E02-5F0E-F4D8E5271911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6:58:52.224" v="50"/>
          <ac:picMkLst>
            <pc:docMk/>
            <pc:sldMk cId="702893493" sldId="290"/>
            <ac:picMk id="3" creationId="{50B9EE08-4D0D-7ACB-A945-DE2B6A8B0CC2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6:59:35.147" v="57" actId="1076"/>
          <ac:picMkLst>
            <pc:docMk/>
            <pc:sldMk cId="702893493" sldId="290"/>
            <ac:picMk id="4" creationId="{CC57823B-41D1-E571-236B-ED81309AAAFD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6:59:36.225" v="58" actId="1076"/>
          <ac:picMkLst>
            <pc:docMk/>
            <pc:sldMk cId="702893493" sldId="290"/>
            <ac:picMk id="5" creationId="{02928590-4C0F-2A88-B933-DF6E73CA1449}"/>
          </ac:picMkLst>
        </pc:picChg>
      </pc:sldChg>
      <pc:sldChg chg="addSp delSp modSp add replId">
        <pc:chgData name="Кузнецова Елена Михайловна" userId="S::emkuznecova@sfedu.ru::cfcbb14e-702b-4361-9df1-23acb52b9489" providerId="AD" clId="Web-{4EB26FDC-DE59-491E-A19A-31EB2B4CB1E6}" dt="2025-02-20T07:07:04.409" v="93"/>
        <pc:sldMkLst>
          <pc:docMk/>
          <pc:sldMk cId="3599139086" sldId="291"/>
        </pc:sldMkLst>
        <pc:spChg chg="mod">
          <ac:chgData name="Кузнецова Елена Михайловна" userId="S::emkuznecova@sfedu.ru::cfcbb14e-702b-4361-9df1-23acb52b9489" providerId="AD" clId="Web-{4EB26FDC-DE59-491E-A19A-31EB2B4CB1E6}" dt="2025-02-20T07:07:04.409" v="93"/>
          <ac:spMkLst>
            <pc:docMk/>
            <pc:sldMk cId="3599139086" sldId="291"/>
            <ac:spMk id="8194" creationId="{7E698404-4F45-F111-73B6-D0F2B4938685}"/>
          </ac:spMkLst>
        </pc:spChg>
        <pc:spChg chg="mod ord">
          <ac:chgData name="Кузнецова Елена Михайловна" userId="S::emkuznecova@sfedu.ru::cfcbb14e-702b-4361-9df1-23acb52b9489" providerId="AD" clId="Web-{4EB26FDC-DE59-491E-A19A-31EB2B4CB1E6}" dt="2025-02-20T07:07:04.409" v="93"/>
          <ac:spMkLst>
            <pc:docMk/>
            <pc:sldMk cId="3599139086" sldId="291"/>
            <ac:spMk id="8195" creationId="{EF4AB1E8-B5FF-B08D-07FF-514000F6298C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07:04.409" v="93"/>
          <ac:spMkLst>
            <pc:docMk/>
            <pc:sldMk cId="3599139086" sldId="291"/>
            <ac:spMk id="8234" creationId="{3647B9A1-3DFB-5D43-11F6-5D8E7AAB8398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07:04.409" v="93"/>
          <ac:spMkLst>
            <pc:docMk/>
            <pc:sldMk cId="3599139086" sldId="291"/>
            <ac:spMk id="8236" creationId="{8A92150D-6276-DF42-8DE3-C87AC8571F90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07:04.409" v="93"/>
          <ac:spMkLst>
            <pc:docMk/>
            <pc:sldMk cId="3599139086" sldId="291"/>
            <ac:spMk id="8238" creationId="{DDCD388D-761B-09E9-CA0A-44F587003A59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07:04.409" v="93"/>
          <ac:spMkLst>
            <pc:docMk/>
            <pc:sldMk cId="3599139086" sldId="291"/>
            <ac:spMk id="8242" creationId="{EC8E6F1E-A246-468E-AE7B-65F03F61FE19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07:04.409" v="93"/>
          <ac:spMkLst>
            <pc:docMk/>
            <pc:sldMk cId="3599139086" sldId="291"/>
            <ac:spMk id="8244" creationId="{FA233F93-85CD-D08F-44EC-00D91E01D001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07:04.409" v="93"/>
          <ac:spMkLst>
            <pc:docMk/>
            <pc:sldMk cId="3599139086" sldId="291"/>
            <ac:spMk id="8246" creationId="{2BEF7EDB-59AE-3B41-63BE-EA56DFCE85D0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07:04.409" v="93"/>
          <ac:spMkLst>
            <pc:docMk/>
            <pc:sldMk cId="3599139086" sldId="291"/>
            <ac:spMk id="8253" creationId="{EE6D0A0E-AC19-415C-B3AE-96786F30101F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07:04.409" v="93"/>
          <ac:spMkLst>
            <pc:docMk/>
            <pc:sldMk cId="3599139086" sldId="291"/>
            <ac:spMk id="8259" creationId="{10A17A06-682A-4722-93B3-03636927AA62}"/>
          </ac:spMkLst>
        </pc:spChg>
        <pc:picChg chg="add mod">
          <ac:chgData name="Кузнецова Елена Михайловна" userId="S::emkuznecova@sfedu.ru::cfcbb14e-702b-4361-9df1-23acb52b9489" providerId="AD" clId="Web-{4EB26FDC-DE59-491E-A19A-31EB2B4CB1E6}" dt="2025-02-20T07:02:23.964" v="90" actId="14100"/>
          <ac:picMkLst>
            <pc:docMk/>
            <pc:sldMk cId="3599139086" sldId="291"/>
            <ac:picMk id="2" creationId="{F88E1F05-04C6-DC43-7778-EEB533D60B7B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06:58.362" v="92"/>
          <ac:picMkLst>
            <pc:docMk/>
            <pc:sldMk cId="3599139086" sldId="291"/>
            <ac:picMk id="3" creationId="{315756BA-7310-C76B-7B66-448C2D2621F2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7:02:15.683" v="86"/>
          <ac:picMkLst>
            <pc:docMk/>
            <pc:sldMk cId="3599139086" sldId="291"/>
            <ac:picMk id="4" creationId="{F41AC7A0-F99A-B155-4A5E-9F556838AB70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7:02:25.980" v="91"/>
          <ac:picMkLst>
            <pc:docMk/>
            <pc:sldMk cId="3599139086" sldId="291"/>
            <ac:picMk id="5" creationId="{D01DF1EE-D911-AA94-73DB-77385AD9FFC5}"/>
          </ac:picMkLst>
        </pc:picChg>
      </pc:sldChg>
      <pc:sldChg chg="addSp delSp modSp add replId">
        <pc:chgData name="Кузнецова Елена Михайловна" userId="S::emkuznecova@sfedu.ru::cfcbb14e-702b-4361-9df1-23acb52b9489" providerId="AD" clId="Web-{4EB26FDC-DE59-491E-A19A-31EB2B4CB1E6}" dt="2025-02-20T07:12:58.278" v="141" actId="1076"/>
        <pc:sldMkLst>
          <pc:docMk/>
          <pc:sldMk cId="3918557192" sldId="292"/>
        </pc:sldMkLst>
        <pc:spChg chg="mod">
          <ac:chgData name="Кузнецова Елена Михайловна" userId="S::emkuznecova@sfedu.ru::cfcbb14e-702b-4361-9df1-23acb52b9489" providerId="AD" clId="Web-{4EB26FDC-DE59-491E-A19A-31EB2B4CB1E6}" dt="2025-02-20T07:10:31.680" v="108" actId="20577"/>
          <ac:spMkLst>
            <pc:docMk/>
            <pc:sldMk cId="3918557192" sldId="292"/>
            <ac:spMk id="8194" creationId="{153C347D-FD5C-137A-94FF-7AA79200D3B4}"/>
          </ac:spMkLst>
        </pc:spChg>
        <pc:spChg chg="mod ord">
          <ac:chgData name="Кузнецова Елена Михайловна" userId="S::emkuznecova@sfedu.ru::cfcbb14e-702b-4361-9df1-23acb52b9489" providerId="AD" clId="Web-{4EB26FDC-DE59-491E-A19A-31EB2B4CB1E6}" dt="2025-02-20T07:12:12.511" v="123"/>
          <ac:spMkLst>
            <pc:docMk/>
            <pc:sldMk cId="3918557192" sldId="292"/>
            <ac:spMk id="8195" creationId="{1EA80194-E47E-EDF5-539E-EF2D39F2A823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12:12.511" v="123"/>
          <ac:spMkLst>
            <pc:docMk/>
            <pc:sldMk cId="3918557192" sldId="292"/>
            <ac:spMk id="8253" creationId="{22FD5103-CEE1-1B11-6E67-66568323CF45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12:12.511" v="123"/>
          <ac:spMkLst>
            <pc:docMk/>
            <pc:sldMk cId="3918557192" sldId="292"/>
            <ac:spMk id="8257" creationId="{CE873BF8-8386-FC10-A8CB-A60E462B2C69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12:12.511" v="123"/>
          <ac:spMkLst>
            <pc:docMk/>
            <pc:sldMk cId="3918557192" sldId="292"/>
            <ac:spMk id="8259" creationId="{DAFAC398-1FB1-EDB8-7496-156D68260721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12:12.511" v="123"/>
          <ac:spMkLst>
            <pc:docMk/>
            <pc:sldMk cId="3918557192" sldId="292"/>
            <ac:spMk id="8264" creationId="{BDD09657-6E8B-493B-8148-1635A67CA3C8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12:12.511" v="123"/>
          <ac:spMkLst>
            <pc:docMk/>
            <pc:sldMk cId="3918557192" sldId="292"/>
            <ac:spMk id="8268" creationId="{80E1DFBE-66AE-426B-A6CB-CF383FACB113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12:12.511" v="123"/>
          <ac:spMkLst>
            <pc:docMk/>
            <pc:sldMk cId="3918557192" sldId="292"/>
            <ac:spMk id="8270" creationId="{78252FE2-D64D-4664-9969-5169BD802C3F}"/>
          </ac:spMkLst>
        </pc:spChg>
        <pc:picChg chg="del">
          <ac:chgData name="Кузнецова Елена Михайловна" userId="S::emkuznecova@sfedu.ru::cfcbb14e-702b-4361-9df1-23acb52b9489" providerId="AD" clId="Web-{4EB26FDC-DE59-491E-A19A-31EB2B4CB1E6}" dt="2025-02-20T07:07:49.379" v="95"/>
          <ac:picMkLst>
            <pc:docMk/>
            <pc:sldMk cId="3918557192" sldId="292"/>
            <ac:picMk id="2" creationId="{AFC93A02-91BF-26D3-C339-214398EF6A6D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7:08:31.537" v="99"/>
          <ac:picMkLst>
            <pc:docMk/>
            <pc:sldMk cId="3918557192" sldId="292"/>
            <ac:picMk id="3" creationId="{480AEA75-BD0E-DBA2-EB86-3B5C9AA10A4B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12:47.903" v="137" actId="1076"/>
          <ac:picMkLst>
            <pc:docMk/>
            <pc:sldMk cId="3918557192" sldId="292"/>
            <ac:picMk id="4" creationId="{98A4A8E1-7272-87EF-32E6-10D536F74F21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12:44.871" v="135" actId="1076"/>
          <ac:picMkLst>
            <pc:docMk/>
            <pc:sldMk cId="3918557192" sldId="292"/>
            <ac:picMk id="5" creationId="{5301AB03-100E-D61E-FA9F-4FA5848CAE39}"/>
          </ac:picMkLst>
        </pc:picChg>
        <pc:picChg chg="add mod ord">
          <ac:chgData name="Кузнецова Елена Михайловна" userId="S::emkuznecova@sfedu.ru::cfcbb14e-702b-4361-9df1-23acb52b9489" providerId="AD" clId="Web-{4EB26FDC-DE59-491E-A19A-31EB2B4CB1E6}" dt="2025-02-20T07:12:58.278" v="141" actId="1076"/>
          <ac:picMkLst>
            <pc:docMk/>
            <pc:sldMk cId="3918557192" sldId="292"/>
            <ac:picMk id="6" creationId="{C2130ACC-C23B-548B-4483-EBF722F4A434}"/>
          </ac:picMkLst>
        </pc:picChg>
      </pc:sldChg>
      <pc:sldChg chg="addSp delSp modSp add replId">
        <pc:chgData name="Кузнецова Елена Михайловна" userId="S::emkuznecova@sfedu.ru::cfcbb14e-702b-4361-9df1-23acb52b9489" providerId="AD" clId="Web-{4EB26FDC-DE59-491E-A19A-31EB2B4CB1E6}" dt="2025-02-20T07:17:20.551" v="166" actId="1076"/>
        <pc:sldMkLst>
          <pc:docMk/>
          <pc:sldMk cId="1456959513" sldId="293"/>
        </pc:sldMkLst>
        <pc:spChg chg="mod">
          <ac:chgData name="Кузнецова Елена Михайловна" userId="S::emkuznecova@sfedu.ru::cfcbb14e-702b-4361-9df1-23acb52b9489" providerId="AD" clId="Web-{4EB26FDC-DE59-491E-A19A-31EB2B4CB1E6}" dt="2025-02-20T07:13:49.514" v="148" actId="20577"/>
          <ac:spMkLst>
            <pc:docMk/>
            <pc:sldMk cId="1456959513" sldId="293"/>
            <ac:spMk id="8194" creationId="{CC36C5DE-C7A7-ACDC-E60D-6E164009B26F}"/>
          </ac:spMkLst>
        </pc:spChg>
        <pc:spChg chg="mod">
          <ac:chgData name="Кузнецова Елена Михайловна" userId="S::emkuznecova@sfedu.ru::cfcbb14e-702b-4361-9df1-23acb52b9489" providerId="AD" clId="Web-{4EB26FDC-DE59-491E-A19A-31EB2B4CB1E6}" dt="2025-02-20T07:13:59.936" v="151" actId="20577"/>
          <ac:spMkLst>
            <pc:docMk/>
            <pc:sldMk cId="1456959513" sldId="293"/>
            <ac:spMk id="8195" creationId="{05C8479A-7809-F6F4-7126-41031CD965B0}"/>
          </ac:spMkLst>
        </pc:spChg>
        <pc:picChg chg="add del mod">
          <ac:chgData name="Кузнецова Елена Михайловна" userId="S::emkuznecova@sfedu.ru::cfcbb14e-702b-4361-9df1-23acb52b9489" providerId="AD" clId="Web-{4EB26FDC-DE59-491E-A19A-31EB2B4CB1E6}" dt="2025-02-20T07:17:13.941" v="162"/>
          <ac:picMkLst>
            <pc:docMk/>
            <pc:sldMk cId="1456959513" sldId="293"/>
            <ac:picMk id="2" creationId="{9E9362F3-1C7F-3760-5DB5-97883F2C8C5E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17:15.738" v="163" actId="1076"/>
          <ac:picMkLst>
            <pc:docMk/>
            <pc:sldMk cId="1456959513" sldId="293"/>
            <ac:picMk id="3" creationId="{AEAB5259-88C8-E0C4-ABA7-223D3A19800D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7:14:00.623" v="152"/>
          <ac:picMkLst>
            <pc:docMk/>
            <pc:sldMk cId="1456959513" sldId="293"/>
            <ac:picMk id="4" creationId="{8FA55C32-B83B-5CC5-2278-5ECDBD275210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7:14:02.061" v="154"/>
          <ac:picMkLst>
            <pc:docMk/>
            <pc:sldMk cId="1456959513" sldId="293"/>
            <ac:picMk id="5" creationId="{ADDBBDAB-9DB5-8F4F-BBF9-44F6D5AAB6B0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7:14:01.405" v="153"/>
          <ac:picMkLst>
            <pc:docMk/>
            <pc:sldMk cId="1456959513" sldId="293"/>
            <ac:picMk id="6" creationId="{7F2FFBFC-E14F-E38B-0E91-828D40DD5158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17:20.551" v="166" actId="1076"/>
          <ac:picMkLst>
            <pc:docMk/>
            <pc:sldMk cId="1456959513" sldId="293"/>
            <ac:picMk id="7" creationId="{39F43EBD-0087-1ADC-6BE6-4484D86E114D}"/>
          </ac:picMkLst>
        </pc:picChg>
      </pc:sldChg>
      <pc:sldChg chg="modSp add replId">
        <pc:chgData name="Кузнецова Елена Михайловна" userId="S::emkuznecova@sfedu.ru::cfcbb14e-702b-4361-9df1-23acb52b9489" providerId="AD" clId="Web-{4EB26FDC-DE59-491E-A19A-31EB2B4CB1E6}" dt="2025-02-20T07:17:55.083" v="168" actId="20577"/>
        <pc:sldMkLst>
          <pc:docMk/>
          <pc:sldMk cId="1945593536" sldId="294"/>
        </pc:sldMkLst>
        <pc:spChg chg="mod">
          <ac:chgData name="Кузнецова Елена Михайловна" userId="S::emkuznecova@sfedu.ru::cfcbb14e-702b-4361-9df1-23acb52b9489" providerId="AD" clId="Web-{4EB26FDC-DE59-491E-A19A-31EB2B4CB1E6}" dt="2025-02-20T07:17:55.083" v="168" actId="20577"/>
          <ac:spMkLst>
            <pc:docMk/>
            <pc:sldMk cId="1945593536" sldId="294"/>
            <ac:spMk id="3" creationId="{553E83BD-8BE2-CFCD-5DC0-104E66F986C5}"/>
          </ac:spMkLst>
        </pc:spChg>
      </pc:sldChg>
      <pc:sldChg chg="add replId">
        <pc:chgData name="Кузнецова Елена Михайловна" userId="S::emkuznecova@sfedu.ru::cfcbb14e-702b-4361-9df1-23acb52b9489" providerId="AD" clId="Web-{4EB26FDC-DE59-491E-A19A-31EB2B4CB1E6}" dt="2025-02-20T07:17:55.833" v="169"/>
        <pc:sldMkLst>
          <pc:docMk/>
          <pc:sldMk cId="1275460263" sldId="295"/>
        </pc:sldMkLst>
      </pc:sldChg>
      <pc:sldChg chg="modSp add replId">
        <pc:chgData name="Кузнецова Елена Михайловна" userId="S::emkuznecova@sfedu.ru::cfcbb14e-702b-4361-9df1-23acb52b9489" providerId="AD" clId="Web-{4EB26FDC-DE59-491E-A19A-31EB2B4CB1E6}" dt="2025-02-20T07:18:05.146" v="171" actId="20577"/>
        <pc:sldMkLst>
          <pc:docMk/>
          <pc:sldMk cId="3647406860" sldId="296"/>
        </pc:sldMkLst>
        <pc:spChg chg="mod">
          <ac:chgData name="Кузнецова Елена Михайловна" userId="S::emkuznecova@sfedu.ru::cfcbb14e-702b-4361-9df1-23acb52b9489" providerId="AD" clId="Web-{4EB26FDC-DE59-491E-A19A-31EB2B4CB1E6}" dt="2025-02-20T07:18:05.146" v="171" actId="20577"/>
          <ac:spMkLst>
            <pc:docMk/>
            <pc:sldMk cId="3647406860" sldId="296"/>
            <ac:spMk id="3" creationId="{1D0F9F90-1DAC-9538-8649-EDF8664DD22E}"/>
          </ac:spMkLst>
        </pc:spChg>
      </pc:sldChg>
      <pc:sldChg chg="addSp delSp modSp add replId">
        <pc:chgData name="Кузнецова Елена Михайловна" userId="S::emkuznecova@sfedu.ru::cfcbb14e-702b-4361-9df1-23acb52b9489" providerId="AD" clId="Web-{4EB26FDC-DE59-491E-A19A-31EB2B4CB1E6}" dt="2025-02-20T07:22:10.449" v="219" actId="1076"/>
        <pc:sldMkLst>
          <pc:docMk/>
          <pc:sldMk cId="1095436981" sldId="297"/>
        </pc:sldMkLst>
        <pc:spChg chg="mod">
          <ac:chgData name="Кузнецова Елена Михайловна" userId="S::emkuznecova@sfedu.ru::cfcbb14e-702b-4361-9df1-23acb52b9489" providerId="AD" clId="Web-{4EB26FDC-DE59-491E-A19A-31EB2B4CB1E6}" dt="2025-02-20T07:18:31.662" v="179" actId="20577"/>
          <ac:spMkLst>
            <pc:docMk/>
            <pc:sldMk cId="1095436981" sldId="297"/>
            <ac:spMk id="2" creationId="{38700FF4-AB09-6644-CC14-45EF2B2BC238}"/>
          </ac:spMkLst>
        </pc:spChg>
        <pc:spChg chg="mod">
          <ac:chgData name="Кузнецова Елена Михайловна" userId="S::emkuznecova@sfedu.ru::cfcbb14e-702b-4361-9df1-23acb52b9489" providerId="AD" clId="Web-{4EB26FDC-DE59-491E-A19A-31EB2B4CB1E6}" dt="2025-02-20T07:19:17.054" v="195" actId="20577"/>
          <ac:spMkLst>
            <pc:docMk/>
            <pc:sldMk cId="1095436981" sldId="297"/>
            <ac:spMk id="3" creationId="{81057AF8-BF43-3C5A-BD0C-974577389FFC}"/>
          </ac:spMkLst>
        </pc:spChg>
        <pc:spChg chg="mod">
          <ac:chgData name="Кузнецова Елена Михайловна" userId="S::emkuznecova@sfedu.ru::cfcbb14e-702b-4361-9df1-23acb52b9489" providerId="AD" clId="Web-{4EB26FDC-DE59-491E-A19A-31EB2B4CB1E6}" dt="2025-02-20T07:18:45.162" v="185" actId="20577"/>
          <ac:spMkLst>
            <pc:docMk/>
            <pc:sldMk cId="1095436981" sldId="297"/>
            <ac:spMk id="5" creationId="{44928DC8-D196-FFE2-3C0C-58704B088DCF}"/>
          </ac:spMkLst>
        </pc:spChg>
        <pc:spChg chg="add mod">
          <ac:chgData name="Кузнецова Елена Михайловна" userId="S::emkuznecova@sfedu.ru::cfcbb14e-702b-4361-9df1-23acb52b9489" providerId="AD" clId="Web-{4EB26FDC-DE59-491E-A19A-31EB2B4CB1E6}" dt="2025-02-20T07:22:10.449" v="219" actId="1076"/>
          <ac:spMkLst>
            <pc:docMk/>
            <pc:sldMk cId="1095436981" sldId="297"/>
            <ac:spMk id="7" creationId="{9ED514E7-B6E1-F271-D55E-329CCD383E3B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18:49.913" v="189"/>
          <ac:spMkLst>
            <pc:docMk/>
            <pc:sldMk cId="1095436981" sldId="297"/>
            <ac:spMk id="9" creationId="{080A5A6F-900C-5DD4-DD47-7A8B360A8B5D}"/>
          </ac:spMkLst>
        </pc:spChg>
        <pc:picChg chg="del">
          <ac:chgData name="Кузнецова Елена Михайловна" userId="S::emkuznecova@sfedu.ru::cfcbb14e-702b-4361-9df1-23acb52b9489" providerId="AD" clId="Web-{4EB26FDC-DE59-491E-A19A-31EB2B4CB1E6}" dt="2025-02-20T07:18:47.725" v="187"/>
          <ac:picMkLst>
            <pc:docMk/>
            <pc:sldMk cId="1095436981" sldId="297"/>
            <ac:picMk id="4" creationId="{CAC2D802-2DC6-5D1C-3B5A-168C1E01BE4B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20:06.774" v="204" actId="1076"/>
          <ac:picMkLst>
            <pc:docMk/>
            <pc:sldMk cId="1095436981" sldId="297"/>
            <ac:picMk id="8" creationId="{D2EC9344-FEA9-F946-B48A-DE7CDA4595D0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7:18:47.194" v="186"/>
          <ac:picMkLst>
            <pc:docMk/>
            <pc:sldMk cId="1095436981" sldId="297"/>
            <ac:picMk id="10" creationId="{A31C4CC6-3E67-F33B-47CB-BBE78469ABE0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7:18:50.459" v="190"/>
          <ac:picMkLst>
            <pc:docMk/>
            <pc:sldMk cId="1095436981" sldId="297"/>
            <ac:picMk id="11" creationId="{9A5C36B4-9426-F4DB-B465-9910DB27B847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7:18:48.569" v="188"/>
          <ac:picMkLst>
            <pc:docMk/>
            <pc:sldMk cId="1095436981" sldId="297"/>
            <ac:picMk id="12" creationId="{AA4A9017-0862-B4AB-A9C1-11143AAD1537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22:04.449" v="218" actId="1076"/>
          <ac:picMkLst>
            <pc:docMk/>
            <pc:sldMk cId="1095436981" sldId="297"/>
            <ac:picMk id="13" creationId="{CBFDBFE3-6AB4-1513-1891-CF0CFD2B377E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21:52.152" v="214" actId="1076"/>
          <ac:picMkLst>
            <pc:docMk/>
            <pc:sldMk cId="1095436981" sldId="297"/>
            <ac:picMk id="14" creationId="{D77B690D-4143-7900-BAB8-5E38862BBEFF}"/>
          </ac:picMkLst>
        </pc:picChg>
      </pc:sldChg>
      <pc:sldChg chg="addSp delSp modSp add replId">
        <pc:chgData name="Кузнецова Елена Михайловна" userId="S::emkuznecova@sfedu.ru::cfcbb14e-702b-4361-9df1-23acb52b9489" providerId="AD" clId="Web-{4EB26FDC-DE59-491E-A19A-31EB2B4CB1E6}" dt="2025-02-20T07:26:40.191" v="254" actId="1076"/>
        <pc:sldMkLst>
          <pc:docMk/>
          <pc:sldMk cId="3213238957" sldId="298"/>
        </pc:sldMkLst>
        <pc:spChg chg="mod">
          <ac:chgData name="Кузнецова Елена Михайловна" userId="S::emkuznecova@sfedu.ru::cfcbb14e-702b-4361-9df1-23acb52b9489" providerId="AD" clId="Web-{4EB26FDC-DE59-491E-A19A-31EB2B4CB1E6}" dt="2025-02-20T07:26:29.503" v="250"/>
          <ac:spMkLst>
            <pc:docMk/>
            <pc:sldMk cId="3213238957" sldId="298"/>
            <ac:spMk id="8194" creationId="{DA71806F-C373-8C44-861E-38A1BFE53E3F}"/>
          </ac:spMkLst>
        </pc:spChg>
        <pc:spChg chg="mod">
          <ac:chgData name="Кузнецова Елена Михайловна" userId="S::emkuznecova@sfedu.ru::cfcbb14e-702b-4361-9df1-23acb52b9489" providerId="AD" clId="Web-{4EB26FDC-DE59-491E-A19A-31EB2B4CB1E6}" dt="2025-02-20T07:26:29.503" v="250"/>
          <ac:spMkLst>
            <pc:docMk/>
            <pc:sldMk cId="3213238957" sldId="298"/>
            <ac:spMk id="8195" creationId="{3A5E9F0B-8872-737F-CED9-4F5580D08E60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26:29.503" v="250"/>
          <ac:spMkLst>
            <pc:docMk/>
            <pc:sldMk cId="3213238957" sldId="298"/>
            <ac:spMk id="8264" creationId="{72EA0B85-B46E-E27F-95B9-2AF906F56883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26:29.503" v="250"/>
          <ac:spMkLst>
            <pc:docMk/>
            <pc:sldMk cId="3213238957" sldId="298"/>
            <ac:spMk id="8268" creationId="{FB8EFD1A-F26C-B0E4-EAB4-957A8FF1EA02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26:29.503" v="250"/>
          <ac:spMkLst>
            <pc:docMk/>
            <pc:sldMk cId="3213238957" sldId="298"/>
            <ac:spMk id="8270" creationId="{A379F59B-1D01-26A2-AEAF-9830FDBC131E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26:29.503" v="250"/>
          <ac:spMkLst>
            <pc:docMk/>
            <pc:sldMk cId="3213238957" sldId="298"/>
            <ac:spMk id="8275" creationId="{B2497AD7-494E-467E-8084-3B7B78A92511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26:29.503" v="250"/>
          <ac:spMkLst>
            <pc:docMk/>
            <pc:sldMk cId="3213238957" sldId="298"/>
            <ac:spMk id="8279" creationId="{024C883F-6B89-4D7D-9480-194830F51215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26:29.503" v="250"/>
          <ac:spMkLst>
            <pc:docMk/>
            <pc:sldMk cId="3213238957" sldId="298"/>
            <ac:spMk id="8281" creationId="{EF991878-837F-43CA-8210-C48745873FEF}"/>
          </ac:spMkLst>
        </pc:spChg>
        <pc:picChg chg="add mod ord">
          <ac:chgData name="Кузнецова Елена Михайловна" userId="S::emkuznecova@sfedu.ru::cfcbb14e-702b-4361-9df1-23acb52b9489" providerId="AD" clId="Web-{4EB26FDC-DE59-491E-A19A-31EB2B4CB1E6}" dt="2025-02-20T07:26:40.191" v="254" actId="1076"/>
          <ac:picMkLst>
            <pc:docMk/>
            <pc:sldMk cId="3213238957" sldId="298"/>
            <ac:picMk id="2" creationId="{B9395EAE-CE98-4F11-049A-8148F1C5C8A3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7:23:53.952" v="231"/>
          <ac:picMkLst>
            <pc:docMk/>
            <pc:sldMk cId="3213238957" sldId="298"/>
            <ac:picMk id="3" creationId="{57BDCFCD-9831-D420-5AC3-B91C7791BD06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26:35.722" v="252" actId="1076"/>
          <ac:picMkLst>
            <pc:docMk/>
            <pc:sldMk cId="3213238957" sldId="298"/>
            <ac:picMk id="4" creationId="{A8827701-742F-43F6-EF00-520DA81468F3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26:37.034" v="253" actId="1076"/>
          <ac:picMkLst>
            <pc:docMk/>
            <pc:sldMk cId="3213238957" sldId="298"/>
            <ac:picMk id="5" creationId="{87852BC6-E9A8-79D7-EF92-0D344419AB7C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7:23:54.936" v="232"/>
          <ac:picMkLst>
            <pc:docMk/>
            <pc:sldMk cId="3213238957" sldId="298"/>
            <ac:picMk id="7" creationId="{87A83868-E138-2CFE-8FD4-3089BFD81C0C}"/>
          </ac:picMkLst>
        </pc:picChg>
      </pc:sldChg>
      <pc:sldChg chg="addSp delSp modSp add ord replId">
        <pc:chgData name="Кузнецова Елена Михайловна" userId="S::emkuznecova@sfedu.ru::cfcbb14e-702b-4361-9df1-23acb52b9489" providerId="AD" clId="Web-{4EB26FDC-DE59-491E-A19A-31EB2B4CB1E6}" dt="2025-02-20T08:07:50.905" v="584"/>
        <pc:sldMkLst>
          <pc:docMk/>
          <pc:sldMk cId="648652673" sldId="299"/>
        </pc:sldMkLst>
        <pc:spChg chg="mod">
          <ac:chgData name="Кузнецова Елена Михайловна" userId="S::emkuznecova@sfedu.ru::cfcbb14e-702b-4361-9df1-23acb52b9489" providerId="AD" clId="Web-{4EB26FDC-DE59-491E-A19A-31EB2B4CB1E6}" dt="2025-02-20T07:31:52.090" v="319"/>
          <ac:spMkLst>
            <pc:docMk/>
            <pc:sldMk cId="648652673" sldId="299"/>
            <ac:spMk id="8194" creationId="{A79D62F5-7059-B99B-18D0-EA8B0B9F1F46}"/>
          </ac:spMkLst>
        </pc:spChg>
        <pc:spChg chg="mod ord">
          <ac:chgData name="Кузнецова Елена Михайловна" userId="S::emkuznecova@sfedu.ru::cfcbb14e-702b-4361-9df1-23acb52b9489" providerId="AD" clId="Web-{4EB26FDC-DE59-491E-A19A-31EB2B4CB1E6}" dt="2025-02-20T07:31:52.090" v="319"/>
          <ac:spMkLst>
            <pc:docMk/>
            <pc:sldMk cId="648652673" sldId="299"/>
            <ac:spMk id="8195" creationId="{1688B396-BB4A-D05C-C514-F8C6A4BF6346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31:52.090" v="319"/>
          <ac:spMkLst>
            <pc:docMk/>
            <pc:sldMk cId="648652673" sldId="299"/>
            <ac:spMk id="8275" creationId="{34BED3DA-6CA8-8960-D1C5-35E0EE16DF77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31:52.090" v="319"/>
          <ac:spMkLst>
            <pc:docMk/>
            <pc:sldMk cId="648652673" sldId="299"/>
            <ac:spMk id="8279" creationId="{11D6EAF0-92A7-6C9A-5FEE-61E92D317D00}"/>
          </ac:spMkLst>
        </pc:spChg>
        <pc:spChg chg="del">
          <ac:chgData name="Кузнецова Елена Михайловна" userId="S::emkuznecova@sfedu.ru::cfcbb14e-702b-4361-9df1-23acb52b9489" providerId="AD" clId="Web-{4EB26FDC-DE59-491E-A19A-31EB2B4CB1E6}" dt="2025-02-20T07:31:52.090" v="319"/>
          <ac:spMkLst>
            <pc:docMk/>
            <pc:sldMk cId="648652673" sldId="299"/>
            <ac:spMk id="8281" creationId="{AB0D34C4-9EC2-A32A-A39D-EA43F97F1D27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31:52.090" v="319"/>
          <ac:spMkLst>
            <pc:docMk/>
            <pc:sldMk cId="648652673" sldId="299"/>
            <ac:spMk id="8286" creationId="{BDD09657-6E8B-493B-8148-1635A67CA3C8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31:52.090" v="319"/>
          <ac:spMkLst>
            <pc:docMk/>
            <pc:sldMk cId="648652673" sldId="299"/>
            <ac:spMk id="8290" creationId="{80E1DFBE-66AE-426B-A6CB-CF383FACB113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31:52.090" v="319"/>
          <ac:spMkLst>
            <pc:docMk/>
            <pc:sldMk cId="648652673" sldId="299"/>
            <ac:spMk id="8292" creationId="{78252FE2-D64D-4664-9969-5169BD802C3F}"/>
          </ac:spMkLst>
        </pc:spChg>
        <pc:picChg chg="del">
          <ac:chgData name="Кузнецова Елена Михайловна" userId="S::emkuznecova@sfedu.ru::cfcbb14e-702b-4361-9df1-23acb52b9489" providerId="AD" clId="Web-{4EB26FDC-DE59-491E-A19A-31EB2B4CB1E6}" dt="2025-02-20T07:27:38.364" v="265"/>
          <ac:picMkLst>
            <pc:docMk/>
            <pc:sldMk cId="648652673" sldId="299"/>
            <ac:picMk id="2" creationId="{7E66A34A-8015-35DF-6589-06C457D58CF7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32:30.153" v="329" actId="1076"/>
          <ac:picMkLst>
            <pc:docMk/>
            <pc:sldMk cId="648652673" sldId="299"/>
            <ac:picMk id="3" creationId="{592ED77A-3B1B-EB1C-6BE3-F91AF06BC8EB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7:27:39.098" v="266"/>
          <ac:picMkLst>
            <pc:docMk/>
            <pc:sldMk cId="648652673" sldId="299"/>
            <ac:picMk id="4" creationId="{623AED86-74CB-D76B-7C29-48D84E54DC1A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7:27:39.567" v="267"/>
          <ac:picMkLst>
            <pc:docMk/>
            <pc:sldMk cId="648652673" sldId="299"/>
            <ac:picMk id="5" creationId="{841EAAC2-44EF-DC2F-056C-27A9D8467282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30:32.478" v="273" actId="1076"/>
          <ac:picMkLst>
            <pc:docMk/>
            <pc:sldMk cId="648652673" sldId="299"/>
            <ac:picMk id="6" creationId="{58DD8F34-A23A-7FC7-B071-7037BD87985E}"/>
          </ac:picMkLst>
        </pc:picChg>
        <pc:picChg chg="add del mod">
          <ac:chgData name="Кузнецова Елена Михайловна" userId="S::emkuznecova@sfedu.ru::cfcbb14e-702b-4361-9df1-23acb52b9489" providerId="AD" clId="Web-{4EB26FDC-DE59-491E-A19A-31EB2B4CB1E6}" dt="2025-02-20T07:32:08.496" v="322"/>
          <ac:picMkLst>
            <pc:docMk/>
            <pc:sldMk cId="648652673" sldId="299"/>
            <ac:picMk id="7" creationId="{31004151-FE13-E9E0-8BC4-79B692FF3993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32:24.919" v="327" actId="1076"/>
          <ac:picMkLst>
            <pc:docMk/>
            <pc:sldMk cId="648652673" sldId="299"/>
            <ac:picMk id="8" creationId="{1143C40E-58B6-DF11-68DF-F3A53D9618C1}"/>
          </ac:picMkLst>
        </pc:picChg>
      </pc:sldChg>
      <pc:sldChg chg="addSp delSp modSp add del mod replId setBg">
        <pc:chgData name="Кузнецова Елена Михайловна" userId="S::emkuznecova@sfedu.ru::cfcbb14e-702b-4361-9df1-23acb52b9489" providerId="AD" clId="Web-{4EB26FDC-DE59-491E-A19A-31EB2B4CB1E6}" dt="2025-02-20T07:39:24.680" v="390"/>
        <pc:sldMkLst>
          <pc:docMk/>
          <pc:sldMk cId="4240374019" sldId="300"/>
        </pc:sldMkLst>
        <pc:spChg chg="mod">
          <ac:chgData name="Кузнецова Елена Михайловна" userId="S::emkuznecova@sfedu.ru::cfcbb14e-702b-4361-9df1-23acb52b9489" providerId="AD" clId="Web-{4EB26FDC-DE59-491E-A19A-31EB2B4CB1E6}" dt="2025-02-20T07:39:24.680" v="390"/>
          <ac:spMkLst>
            <pc:docMk/>
            <pc:sldMk cId="4240374019" sldId="300"/>
            <ac:spMk id="28674" creationId="{65CC4757-A59A-1B32-AD77-39960301BCBD}"/>
          </ac:spMkLst>
        </pc:spChg>
        <pc:spChg chg="mod ord">
          <ac:chgData name="Кузнецова Елена Михайловна" userId="S::emkuznecova@sfedu.ru::cfcbb14e-702b-4361-9df1-23acb52b9489" providerId="AD" clId="Web-{4EB26FDC-DE59-491E-A19A-31EB2B4CB1E6}" dt="2025-02-20T07:39:24.680" v="390"/>
          <ac:spMkLst>
            <pc:docMk/>
            <pc:sldMk cId="4240374019" sldId="300"/>
            <ac:spMk id="28675" creationId="{DAE43A57-F032-FD18-D062-55020F46E047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39:24.680" v="390"/>
          <ac:spMkLst>
            <pc:docMk/>
            <pc:sldMk cId="4240374019" sldId="300"/>
            <ac:spMk id="28680" creationId="{C68A43F6-1767-41CF-AD68-A5D2E6A1F64A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39:24.680" v="390"/>
          <ac:spMkLst>
            <pc:docMk/>
            <pc:sldMk cId="4240374019" sldId="300"/>
            <ac:spMk id="28682" creationId="{FCCB2660-BFBF-4FC4-A2C0-F6D9341B7431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39:24.680" v="390"/>
          <ac:spMkLst>
            <pc:docMk/>
            <pc:sldMk cId="4240374019" sldId="300"/>
            <ac:spMk id="28684" creationId="{13A92E2F-55AE-4881-A4B4-F7005A558731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39:24.680" v="390"/>
          <ac:spMkLst>
            <pc:docMk/>
            <pc:sldMk cId="4240374019" sldId="300"/>
            <ac:spMk id="28688" creationId="{719A4ED8-71CF-43D3-BB55-6F00FF527E3D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39:24.680" v="390"/>
          <ac:spMkLst>
            <pc:docMk/>
            <pc:sldMk cId="4240374019" sldId="300"/>
            <ac:spMk id="28690" creationId="{F0C38348-0ECF-4EAB-B3E5-906FA46EB514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39:24.680" v="390"/>
          <ac:spMkLst>
            <pc:docMk/>
            <pc:sldMk cId="4240374019" sldId="300"/>
            <ac:spMk id="28692" creationId="{87347B9C-5BDA-413C-9462-F18ADD6DEBEC}"/>
          </ac:spMkLst>
        </pc:spChg>
        <pc:spChg chg="add">
          <ac:chgData name="Кузнецова Елена Михайловна" userId="S::emkuznecova@sfedu.ru::cfcbb14e-702b-4361-9df1-23acb52b9489" providerId="AD" clId="Web-{4EB26FDC-DE59-491E-A19A-31EB2B4CB1E6}" dt="2025-02-20T07:39:24.680" v="390"/>
          <ac:spMkLst>
            <pc:docMk/>
            <pc:sldMk cId="4240374019" sldId="300"/>
            <ac:spMk id="28694" creationId="{02C03CC8-D114-4107-B640-AF7386AC52E8}"/>
          </ac:spMkLst>
        </pc:spChg>
        <pc:picChg chg="add mod">
          <ac:chgData name="Кузнецова Елена Михайловна" userId="S::emkuznecova@sfedu.ru::cfcbb14e-702b-4361-9df1-23acb52b9489" providerId="AD" clId="Web-{4EB26FDC-DE59-491E-A19A-31EB2B4CB1E6}" dt="2025-02-20T07:39:13.195" v="389" actId="1076"/>
          <ac:picMkLst>
            <pc:docMk/>
            <pc:sldMk cId="4240374019" sldId="300"/>
            <ac:picMk id="2" creationId="{52EBB3B9-4E98-81C2-E4EC-BC730537E9A9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39:24.680" v="390"/>
          <ac:picMkLst>
            <pc:docMk/>
            <pc:sldMk cId="4240374019" sldId="300"/>
            <ac:picMk id="3" creationId="{D1CFFC04-1EC1-CE0E-E817-F5A0D682C3A3}"/>
          </ac:picMkLst>
        </pc:picChg>
        <pc:picChg chg="del">
          <ac:chgData name="Кузнецова Елена Михайловна" userId="S::emkuznecova@sfedu.ru::cfcbb14e-702b-4361-9df1-23acb52b9489" providerId="AD" clId="Web-{4EB26FDC-DE59-491E-A19A-31EB2B4CB1E6}" dt="2025-02-20T07:35:31.814" v="362"/>
          <ac:picMkLst>
            <pc:docMk/>
            <pc:sldMk cId="4240374019" sldId="300"/>
            <ac:picMk id="28677" creationId="{332EE293-CAD8-E799-6ED0-C78E0D91AFBC}"/>
          </ac:picMkLst>
        </pc:picChg>
      </pc:sldChg>
      <pc:sldChg chg="addSp delSp modSp add replId">
        <pc:chgData name="Кузнецова Елена Михайловна" userId="S::emkuznecova@sfedu.ru::cfcbb14e-702b-4361-9df1-23acb52b9489" providerId="AD" clId="Web-{4EB26FDC-DE59-491E-A19A-31EB2B4CB1E6}" dt="2025-02-20T07:55:09.892" v="519" actId="1076"/>
        <pc:sldMkLst>
          <pc:docMk/>
          <pc:sldMk cId="3557082081" sldId="301"/>
        </pc:sldMkLst>
        <pc:spChg chg="mod">
          <ac:chgData name="Кузнецова Елена Михайловна" userId="S::emkuznecova@sfedu.ru::cfcbb14e-702b-4361-9df1-23acb52b9489" providerId="AD" clId="Web-{4EB26FDC-DE59-491E-A19A-31EB2B4CB1E6}" dt="2025-02-20T07:52:04.123" v="504" actId="14100"/>
          <ac:spMkLst>
            <pc:docMk/>
            <pc:sldMk cId="3557082081" sldId="301"/>
            <ac:spMk id="19459" creationId="{D14CF1CE-C88F-0A92-5169-FC151407589E}"/>
          </ac:spMkLst>
        </pc:spChg>
        <pc:picChg chg="del">
          <ac:chgData name="Кузнецова Елена Михайловна" userId="S::emkuznecova@sfedu.ru::cfcbb14e-702b-4361-9df1-23acb52b9489" providerId="AD" clId="Web-{4EB26FDC-DE59-491E-A19A-31EB2B4CB1E6}" dt="2025-02-20T07:51:54.936" v="500"/>
          <ac:picMkLst>
            <pc:docMk/>
            <pc:sldMk cId="3557082081" sldId="301"/>
            <ac:picMk id="2" creationId="{7CA98FAE-2612-1149-8EF2-75F51C77F5F3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54:10.547" v="516" actId="14100"/>
          <ac:picMkLst>
            <pc:docMk/>
            <pc:sldMk cId="3557082081" sldId="301"/>
            <ac:picMk id="3" creationId="{42F0E084-5A44-2EE1-8391-CD816C0274BF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53:26.500" v="510" actId="1076"/>
          <ac:picMkLst>
            <pc:docMk/>
            <pc:sldMk cId="3557082081" sldId="301"/>
            <ac:picMk id="4" creationId="{B87E174C-3871-B86E-FE41-79E98F04A4BE}"/>
          </ac:picMkLst>
        </pc:picChg>
        <pc:picChg chg="add del mod">
          <ac:chgData name="Кузнецова Елена Михайловна" userId="S::emkuznecova@sfedu.ru::cfcbb14e-702b-4361-9df1-23acb52b9489" providerId="AD" clId="Web-{4EB26FDC-DE59-491E-A19A-31EB2B4CB1E6}" dt="2025-02-20T07:55:05.986" v="517"/>
          <ac:picMkLst>
            <pc:docMk/>
            <pc:sldMk cId="3557082081" sldId="301"/>
            <ac:picMk id="5" creationId="{99E45F56-C74C-98F0-803A-D12012B1F53D}"/>
          </ac:picMkLst>
        </pc:picChg>
        <pc:picChg chg="add mod">
          <ac:chgData name="Кузнецова Елена Михайловна" userId="S::emkuznecova@sfedu.ru::cfcbb14e-702b-4361-9df1-23acb52b9489" providerId="AD" clId="Web-{4EB26FDC-DE59-491E-A19A-31EB2B4CB1E6}" dt="2025-02-20T07:55:09.892" v="519" actId="1076"/>
          <ac:picMkLst>
            <pc:docMk/>
            <pc:sldMk cId="3557082081" sldId="301"/>
            <ac:picMk id="6" creationId="{D2729317-5E03-936D-E4FB-360EE303822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445E5-412D-4A95-8A8E-2DB49CC8F7F6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167E8-FC9D-438A-8DB5-BF4A735022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16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279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118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013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14A8-72AD-4B33-8F5F-77378A380B9C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EF7F-F8BA-4738-89CD-A97909FC6BB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545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277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996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25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63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770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3/15/2025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18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451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119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C2B454-B26B-71AA-5B8B-09A314D49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15696" y="965200"/>
            <a:ext cx="4499251" cy="4927600"/>
          </a:xfrm>
        </p:spPr>
        <p:txBody>
          <a:bodyPr anchor="ctr">
            <a:normAutofit/>
          </a:bodyPr>
          <a:lstStyle/>
          <a:p>
            <a:pPr algn="ctr"/>
            <a:r>
              <a:rPr lang="ru-RU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Генеративный </a:t>
            </a:r>
            <a:r>
              <a:rPr lang="ru-RU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искусственный интеллект </a:t>
            </a:r>
            <a:endParaRPr lang="ru-RU" sz="4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EF5601-A8BC-411D-AA64-3E79320BA12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3855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5D6986-B2C6-95E2-A9CB-E32118BEDA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154" y="486630"/>
            <a:ext cx="3193124" cy="5111990"/>
          </a:xfrm>
        </p:spPr>
        <p:txBody>
          <a:bodyPr anchor="ctr">
            <a:normAutofit/>
          </a:bodyPr>
          <a:lstStyle/>
          <a:p>
            <a:r>
              <a:rPr lang="ru-RU" sz="3600" dirty="0" smtClean="0">
                <a:solidFill>
                  <a:srgbClr val="FFFFFF"/>
                </a:solidFill>
                <a:latin typeface="Times New Roman"/>
                <a:ea typeface="Calibri Light"/>
                <a:cs typeface="Calibri Light"/>
              </a:rPr>
              <a:t>Что это и как с ним общаться?</a:t>
            </a:r>
            <a:endParaRPr lang="en-US" sz="3600" dirty="0">
              <a:solidFill>
                <a:srgbClr val="FFFFFF"/>
              </a:solidFill>
              <a:latin typeface="Times New Roman"/>
              <a:ea typeface="Calibri Light"/>
              <a:cs typeface="Calibri Ligh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3209156-242F-4B26-8D07-CEB2B68A9F9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38550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495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827584" y="1772816"/>
            <a:ext cx="71287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</a:rPr>
              <a:t>Пройдите опрос в форме</a:t>
            </a:r>
          </a:p>
          <a:p>
            <a:pPr algn="ctr"/>
            <a:endParaRPr lang="ru-RU" sz="3600" dirty="0"/>
          </a:p>
          <a:p>
            <a:pPr algn="ctr"/>
            <a:endParaRPr lang="ru-RU" sz="3600" dirty="0" smtClean="0"/>
          </a:p>
          <a:p>
            <a:r>
              <a:rPr lang="en-US" sz="3600" dirty="0" smtClean="0"/>
              <a:t>https</a:t>
            </a:r>
            <a:r>
              <a:rPr lang="en-US" sz="3600" dirty="0"/>
              <a:t>://forms.gle/yjswqd3cqkrHW8AHA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5554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8650" y="365126"/>
            <a:ext cx="7886700" cy="8495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История ИИ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2988" y="1857732"/>
            <a:ext cx="4980581" cy="272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cs typeface="Times New Roman" panose="02020603050405020304" pitchFamily="18" charset="0"/>
              </a:rPr>
              <a:t>Алан Тьюринг </a:t>
            </a:r>
            <a:r>
              <a:rPr lang="ru-RU" sz="2400" dirty="0" smtClean="0">
                <a:cs typeface="Times New Roman" panose="02020603050405020304" pitchFamily="18" charset="0"/>
              </a:rPr>
              <a:t>- английский</a:t>
            </a:r>
            <a:r>
              <a:rPr lang="ru-RU" sz="2400" dirty="0">
                <a:cs typeface="Times New Roman" panose="02020603050405020304" pitchFamily="18" charset="0"/>
              </a:rPr>
              <a:t> математик, логик,</a:t>
            </a:r>
            <a:br>
              <a:rPr lang="ru-RU" sz="2400" dirty="0">
                <a:cs typeface="Times New Roman" panose="02020603050405020304" pitchFamily="18" charset="0"/>
              </a:rPr>
            </a:br>
            <a:r>
              <a:rPr lang="ru-RU" sz="2400" dirty="0" err="1">
                <a:cs typeface="Times New Roman" panose="02020603050405020304" pitchFamily="18" charset="0"/>
              </a:rPr>
              <a:t>криптограф</a:t>
            </a:r>
            <a:r>
              <a:rPr lang="ru-RU" sz="2400" dirty="0">
                <a:cs typeface="Times New Roman" panose="02020603050405020304" pitchFamily="18" charset="0"/>
              </a:rPr>
              <a:t>, оказавший существенное влияние на развитие информатики. Создал </a:t>
            </a:r>
            <a:r>
              <a:rPr lang="ru-RU" sz="2400" dirty="0" smtClean="0">
                <a:cs typeface="Times New Roman" panose="02020603050405020304" pitchFamily="18" charset="0"/>
              </a:rPr>
              <a:t>тест, </a:t>
            </a:r>
            <a:r>
              <a:rPr lang="ru-RU" sz="2400" dirty="0">
                <a:cs typeface="Times New Roman" panose="02020603050405020304" pitchFamily="18" charset="0"/>
              </a:rPr>
              <a:t>цель которого отличить поведение человека от поведения компьютера</a:t>
            </a:r>
            <a:r>
              <a:rPr lang="ru-RU" sz="2700" dirty="0">
                <a:solidFill>
                  <a:schemeClr val="bg1"/>
                </a:solidFill>
                <a:latin typeface="Arial" panose="020B0604020202020204" pitchFamily="34" charset="0"/>
              </a:rPr>
              <a:t>. </a:t>
            </a:r>
          </a:p>
        </p:txBody>
      </p:sp>
      <p:pic>
        <p:nvPicPr>
          <p:cNvPr id="26626" name="Picture 2" descr="https://www.newstatesman.com/sites/default/files/styles/large/public/2019_50_turing.jpg?itok=Czf0p4J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85"/>
          <a:stretch/>
        </p:blipFill>
        <p:spPr bwMode="auto">
          <a:xfrm>
            <a:off x="5581933" y="1555845"/>
            <a:ext cx="3156785" cy="4387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26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8650" y="365126"/>
            <a:ext cx="7886700" cy="8495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 Т</a:t>
            </a:r>
            <a:r>
              <a:rPr lang="ru-RU" altLang="ru-RU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ьюринга</a:t>
            </a:r>
            <a:r>
              <a:rPr lang="ru-RU" altLang="ru-RU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3004" y="1817421"/>
            <a:ext cx="4176215" cy="272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dirty="0">
                <a:solidFill>
                  <a:schemeClr val="bg1"/>
                </a:solidFill>
                <a:latin typeface="Arial" panose="020B0604020202020204" pitchFamily="34" charset="0"/>
              </a:rPr>
              <a:t> </a:t>
            </a:r>
            <a:r>
              <a:rPr lang="ru-RU" sz="2400" dirty="0" smtClean="0">
                <a:cs typeface="Times New Roman" panose="02020603050405020304" pitchFamily="18" charset="0"/>
              </a:rPr>
              <a:t>Если </a:t>
            </a:r>
            <a:r>
              <a:rPr lang="ru-RU" sz="2400" dirty="0">
                <a:cs typeface="Times New Roman" panose="02020603050405020304" pitchFamily="18" charset="0"/>
              </a:rPr>
              <a:t>компьютер может работать  так, что человек не в состоянии определить, с кем он общается – с другим человеком или с машиной, - считается, что он прошел тест Тьюринга. </a:t>
            </a:r>
          </a:p>
        </p:txBody>
      </p:sp>
      <p:pic>
        <p:nvPicPr>
          <p:cNvPr id="5" name="Picture 2" descr="C:\Documents and Settings\User\Мои документы\Downloads\tv-sc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780" y="1522776"/>
            <a:ext cx="1747634" cy="1747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Documents and Settings\User\Мои документы\Downloads\man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147" y="1509181"/>
            <a:ext cx="1780794" cy="1780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C:\Documents and Settings\User\Мои документы\Downloads\ma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808" y="4512862"/>
            <a:ext cx="1839744" cy="1839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 стрелкой 7"/>
          <p:cNvCxnSpPr/>
          <p:nvPr/>
        </p:nvCxnSpPr>
        <p:spPr>
          <a:xfrm>
            <a:off x="5586953" y="3542261"/>
            <a:ext cx="429439" cy="996001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24"/>
          <p:cNvSpPr txBox="1">
            <a:spLocks noChangeArrowheads="1"/>
          </p:cNvSpPr>
          <p:nvPr/>
        </p:nvSpPr>
        <p:spPr bwMode="auto">
          <a:xfrm>
            <a:off x="6436816" y="3331762"/>
            <a:ext cx="698500" cy="1016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6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?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717804" y="1509181"/>
            <a:ext cx="11112" cy="1847981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7373631" y="3619480"/>
            <a:ext cx="568008" cy="893382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99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Генеративный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создание новых данных, имитирующих реальные образцы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основе лежит параллель с процессами человеческого творчества, однако он оперирует алгоритмами и обучается на массивных наборах информации.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562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генеративного 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генерации текста используется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вероятностный алгоритм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обученный на огромном количестве текстов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дообученный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данных пользователей, принципиально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способный критически оценивать качество и достоверность полученного результата.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факт, что современные генеративные модели ИИ решают некоторые задачи на «человеческом уровне», говорит скорее об уровне этих задач, чем о «силе» ИИ</a:t>
            </a:r>
          </a:p>
        </p:txBody>
      </p:sp>
    </p:spTree>
    <p:extLst>
      <p:ext uri="{BB962C8B-B14F-4D97-AF65-F5344CB8AC3E}">
        <p14:creationId xmlns:p14="http://schemas.microsoft.com/office/powerpoint/2010/main" val="1461281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0903" y="30998"/>
            <a:ext cx="7543800" cy="1450757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генеративного ИИ: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9365" y="1772816"/>
            <a:ext cx="8146875" cy="4023360"/>
          </a:xfrm>
        </p:spPr>
        <p:txBody>
          <a:bodyPr>
            <a:noAutofit/>
          </a:bodyPr>
          <a:lstStyle/>
          <a:p>
            <a:pPr marL="144000" indent="-1800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Языковые модели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ChatGPT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DeepSeek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Qwen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GigaChat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создают тексты, ведут диалоги, пишут статьи, помогают в обучении и решении задач.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000" indent="-18000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Генераторы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изображений (DALL-E,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Midjourney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Diffusion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Leonardo.ai) — создают уникальные изображения по текстовым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запросам. </a:t>
            </a:r>
          </a:p>
          <a:p>
            <a:pPr marL="144000" indent="-18000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создания музыки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MusicLM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генерируют музыкальные композиции, адаптированные под конкретные запросы или стили.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000" indent="-18000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Генераторы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Runway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создают видеоролики на основе текстовых описаний, что открывает новые горизонты для киноиндустрии и рекламы.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000" indent="-18000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Генераторы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GitHub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Copilot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помогают разработчикам писать код, предлагая решения и автоматизируя рутинные задачи</a:t>
            </a:r>
          </a:p>
        </p:txBody>
      </p:sp>
    </p:spTree>
    <p:extLst>
      <p:ext uri="{BB962C8B-B14F-4D97-AF65-F5344CB8AC3E}">
        <p14:creationId xmlns:p14="http://schemas.microsoft.com/office/powerpoint/2010/main" val="3189244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Генеративная модель – алгоритм продолжения текста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95736" y="1966882"/>
            <a:ext cx="5223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Мама мыла… [как продолжить?]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719623"/>
            <a:ext cx="7676824" cy="332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708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 генеративных моделей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«Галлюцинации» – недостоверные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 на вопрос «О чём книга "Муму?"»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Муму” — это роман писателя Ивана Тургенева, опубликованный в 1954 году. Книга рассказывает историю простой девушки Герасима, которая была куплена богатой дворянкой и превращена в служанку. Главной душой и опорой Герасима в жизни становится его любимая корова Муму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Логические противоречия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Неадекватные ссылки</a:t>
            </a:r>
          </a:p>
        </p:txBody>
      </p:sp>
    </p:spTree>
    <p:extLst>
      <p:ext uri="{BB962C8B-B14F-4D97-AF65-F5344CB8AC3E}">
        <p14:creationId xmlns:p14="http://schemas.microsoft.com/office/powerpoint/2010/main" val="263996069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AAC7C682B70EB4CBEED5EFAC09F49F2" ma:contentTypeVersion="18" ma:contentTypeDescription="Создание документа." ma:contentTypeScope="" ma:versionID="c30d58c6576528d26120e3094e0b89fc">
  <xsd:schema xmlns:xsd="http://www.w3.org/2001/XMLSchema" xmlns:xs="http://www.w3.org/2001/XMLSchema" xmlns:p="http://schemas.microsoft.com/office/2006/metadata/properties" xmlns:ns3="72d12721-b014-4308-8fd4-522ecb0d9ea8" xmlns:ns4="9fcc7609-c49a-43c3-a691-0045ecca1317" targetNamespace="http://schemas.microsoft.com/office/2006/metadata/properties" ma:root="true" ma:fieldsID="282f92e137c3d935f2d270782e07eaa5" ns3:_="" ns4:_="">
    <xsd:import namespace="72d12721-b014-4308-8fd4-522ecb0d9ea8"/>
    <xsd:import namespace="9fcc7609-c49a-43c3-a691-0045ecca131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12721-b014-4308-8fd4-522ecb0d9e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cc7609-c49a-43c3-a691-0045ecca131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Хэш подсказки о совместном доступе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2d12721-b014-4308-8fd4-522ecb0d9ea8" xsi:nil="true"/>
  </documentManagement>
</p:properties>
</file>

<file path=customXml/itemProps1.xml><?xml version="1.0" encoding="utf-8"?>
<ds:datastoreItem xmlns:ds="http://schemas.openxmlformats.org/officeDocument/2006/customXml" ds:itemID="{1777178E-810A-4210-9BC8-C924AD37C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d12721-b014-4308-8fd4-522ecb0d9ea8"/>
    <ds:schemaRef ds:uri="9fcc7609-c49a-43c3-a691-0045ecca13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6DC0E5-6BF7-4EA6-819D-6675BDF360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D6FD06-DE8E-40D4-AF3E-C086F107F97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2d12721-b014-4308-8fd4-522ecb0d9ea8"/>
    <ds:schemaRef ds:uri="9fcc7609-c49a-43c3-a691-0045ecca1317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1174</TotalTime>
  <Words>382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Times New Roman</vt:lpstr>
      <vt:lpstr>Wingdings</vt:lpstr>
      <vt:lpstr>Retrospect</vt:lpstr>
      <vt:lpstr>Генеративный  искусственный интеллект </vt:lpstr>
      <vt:lpstr>Презентация PowerPoint</vt:lpstr>
      <vt:lpstr>Презентация PowerPoint</vt:lpstr>
      <vt:lpstr>Презентация PowerPoint</vt:lpstr>
      <vt:lpstr>Генеративный ИИ </vt:lpstr>
      <vt:lpstr>Суть генеративного ИИ </vt:lpstr>
      <vt:lpstr>Примеры генеративного ИИ:</vt:lpstr>
      <vt:lpstr>Генеративная модель – алгоритм продолжения текста</vt:lpstr>
      <vt:lpstr>Недостатки генеративных моделей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Кузнецова Елена Михайловна</cp:lastModifiedBy>
  <cp:revision>631</cp:revision>
  <dcterms:created xsi:type="dcterms:W3CDTF">2008-10-23T18:52:30Z</dcterms:created>
  <dcterms:modified xsi:type="dcterms:W3CDTF">2025-03-15T11:51:32Z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0x0101006AAC7C682B70EB4CBEED5EFAC09F49F2</vt:lpwstr>
  </property>
</Properties>
</file>