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Dela Gothic One"/>
      <p:regular r:id="rId15"/>
    </p:embeddedFont>
    <p:embeddedFont>
      <p:font typeface="Dela Gothic One"/>
      <p:regular r:id="rId16"/>
    </p:embeddedFont>
    <p:embeddedFont>
      <p:font typeface="DM Sans"/>
      <p:regular r:id="rId17"/>
    </p:embeddedFont>
    <p:embeddedFont>
      <p:font typeface="DM Sans"/>
      <p:regular r:id="rId18"/>
    </p:embeddedFont>
    <p:embeddedFont>
      <p:font typeface="DM Sans"/>
      <p:regular r:id="rId19"/>
    </p:embeddedFont>
    <p:embeddedFont>
      <p:font typeface="DM Sans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358265"/>
            <a:ext cx="7627382" cy="2138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ULTRKILL: Шедевр или  Посредственность?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3821311"/>
            <a:ext cx="7627382" cy="2426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ULTRKILL – игра, разделившая критиков и игроков на два лагеря. Одни восхищаются ее уникальным геймплеем и стилем, другие критикуют за визуальную перегруженность и сюжетную недосказанность. Взглянем на ключевые аспекты игры, чтобы понять, чем она так привлекает одних и отталкивает других. Объективный анализ геймплея, стиля, сюжета, влияния и вынесение обоснованного вердикта поможет решить, к какому лагерю примкнуть.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244709" y="6508194"/>
            <a:ext cx="346591" cy="346591"/>
          </a:xfrm>
          <a:prstGeom prst="roundRect">
            <a:avLst>
              <a:gd name="adj" fmla="val 26380043"/>
            </a:avLst>
          </a:prstGeom>
          <a:solidFill>
            <a:srgbClr val="72533D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351151" y="6632734"/>
            <a:ext cx="133588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ик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6699528" y="6492002"/>
            <a:ext cx="2534126" cy="379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100" b="1" dirty="0">
                <a:solidFill>
                  <a:srgbClr val="FFE5E5"/>
                </a:solidFill>
                <a:latin typeface="DM Sans Bold" pitchFamily="34" charset="0"/>
                <a:ea typeface="DM Sans Bold" pitchFamily="34" charset="-122"/>
                <a:cs typeface="DM Sans Bold" pitchFamily="34" charset="-120"/>
              </a:rPr>
              <a:t>по иван ковленко</a:t>
            </a:r>
            <a:endParaRPr lang="en-US" sz="2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360646"/>
            <a:ext cx="131137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Аргумент за шедевр: Уникальный геймплей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3327559"/>
            <a:ext cx="366879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"Стиль - это насилие"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3900368"/>
            <a:ext cx="6292572" cy="2773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ULTRKILL поощряет агрессивный и разнообразный стиль игры. Система восстановления здоровья через ближний бой и альтернативные режимы оружия создает высокий порог вхождения, но огромный потенциал для мастерства. Сложные комбо и стратегии становятся ключом к выживанию и доминированию. Игроки, освоившие тонкости механики, превращаются в настоящих мастеров, способных творить невероятные вещи.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87139" y="3327559"/>
            <a:ext cx="404157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Сравнение с классикой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87139" y="3900368"/>
            <a:ext cx="6292572" cy="2426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ULTRKILL можно сравнить с классическими шутерами, такими как DOOM и Quake, но с новаторским подходом. Игра берет лучшее от старой школы, добавляя современные элементы и создавая уникальный игровой опыт. Анализ успешных speedrun ULTRKILL и сложных тактик, используемых игроками, демонстрирует глубину и разнообразие геймплея.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3387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1395" y="3126938"/>
            <a:ext cx="13267611" cy="1281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Контраргумент: Визуальная перегруженность и хаос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81395" y="4919067"/>
            <a:ext cx="438031" cy="438031"/>
          </a:xfrm>
          <a:prstGeom prst="roundRect">
            <a:avLst>
              <a:gd name="adj" fmla="val 18670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46641" y="4945916"/>
            <a:ext cx="307419" cy="384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1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314093" y="4919067"/>
            <a:ext cx="3843933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Излишняя насыщенность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314093" y="5356146"/>
            <a:ext cx="5903833" cy="2180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Критики отмечают излишнюю насыщенность экрана эффектами и частицами. Сложность восприятия происходящего, особенно в динамичных сценах, может стать проблемой. Потенциальные проблемы для игроков с чувствительностью к визуальным стимулам также не стоит сбрасывать со счетов. От обилия визуального шума быстро устаешь, что мешает полноценно насладиться игрой.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7412593" y="4919067"/>
            <a:ext cx="438031" cy="438031"/>
          </a:xfrm>
          <a:prstGeom prst="roundRect">
            <a:avLst>
              <a:gd name="adj" fmla="val 18670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477839" y="4945916"/>
            <a:ext cx="307419" cy="384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2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8045291" y="4919067"/>
            <a:ext cx="4945380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Сравнение с "чистыми" стилями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8045291" y="5356146"/>
            <a:ext cx="5903833" cy="1868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 сравнении с более "чистыми" визуальными стилями других шутеров, ULTRKILL может показаться слишком хаотичным. Анализ отзывов игроков, жалующихся на визуальный шум и утомляемость, подтверждает эту проблему. Некоторым игрокам сложно адаптироваться к такому визуальному стилю, что отталкивает их от игры.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606862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Аргумент за шедевр: Стиль и атмосфера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709" y="2357199"/>
            <a:ext cx="541615" cy="5416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44709" y="3115389"/>
            <a:ext cx="3651171" cy="4507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Уникальный ретро-футуристический стиль, вдохновленный 90-ми, создает неповторимую атмосферу. Жестокость и безумие идеально сочетаются с геймплеем. Оригинальный саундтрек усиливает эффект погружения. Анализ музыкальных треков ULTRKILL и их вклад в создание атмосферы показывает, насколько важна музыка в создании общего впечатления.</a:t>
            </a:r>
            <a:endParaRPr lang="en-US" sz="170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0801" y="2357199"/>
            <a:ext cx="541615" cy="54161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220801" y="3115389"/>
            <a:ext cx="3651290" cy="4507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Влияние на инди-сцену и формирование нового тренда в визуальном оформлении игр делает ULTRKILL важным явлением в индустрии. Игра стала примером для многих инди-разработчиков, вдохновляя их на создание уникальных и стильных проектов. Она формирует новый тренд, отказываясь от стандартных решений и предлагая свежий взгляд на визуальное оформление.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9011" y="635675"/>
            <a:ext cx="13312378" cy="1238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Контраргумент: Сюжетная недосказанность и минимализм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436733" y="3657243"/>
            <a:ext cx="2477453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Сюжет как фон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659011" y="4079796"/>
            <a:ext cx="4255175" cy="2107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Критики отмечают отсутствие глубокого сюжета и сложной истории. Сюжет служит скорее фоном для геймплея, чем самостоятельной ценностью. Недостаточное развитие персонажей и мира игры разочаровывает тех, кто ценит проработанные сюжетные линии.</a:t>
            </a:r>
            <a:endParaRPr lang="en-US" sz="1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90661" y="2897862"/>
            <a:ext cx="4049077" cy="404907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778163" y="4502646"/>
            <a:ext cx="281702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622155" y="2250877"/>
            <a:ext cx="2477453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Минимализм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9622155" y="2673429"/>
            <a:ext cx="4349234" cy="2107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Сравнение с шутерами с более проработанными сюжетными линиями подчеркивает недостатки ULTRKILL в этом аспекте. Анализ внутриигровых текстов и диалогов подтверждает минимализм повествования. Сюжет подается обрывочно и не раскрывает всех деталей мира игры.</a:t>
            </a:r>
            <a:endParaRPr lang="en-US" sz="14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661" y="2897862"/>
            <a:ext cx="4049077" cy="404907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083332" y="3659088"/>
            <a:ext cx="281702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2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9622155" y="5063609"/>
            <a:ext cx="2689027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Недосказанность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9622155" y="5486162"/>
            <a:ext cx="4349234" cy="2107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Отсутствие глубокого сюжета может оттолкнуть игроков, привыкших к проработанным историям и сложным персонажам. Для таких игроков сюжетная составляющая является важной частью игрового опыта, и ее отсутствие может стать серьезным недостатком.</a:t>
            </a:r>
            <a:endParaRPr lang="en-US" sz="14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661" y="2897862"/>
            <a:ext cx="4049077" cy="404907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661255" y="6077129"/>
            <a:ext cx="281702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3</a:t>
            </a:r>
            <a:endParaRPr lang="en-US" sz="2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2096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649" y="2892028"/>
            <a:ext cx="11766471" cy="581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Аргумент за шедевр: Влияние и инновации</a:t>
            </a:r>
            <a:endParaRPr lang="en-US" sz="36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49" y="3738563"/>
            <a:ext cx="4464368" cy="70699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5338" y="4710708"/>
            <a:ext cx="3219450" cy="290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Успешный инди-проект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795338" y="5107424"/>
            <a:ext cx="4110990" cy="22631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ULTRKILL – пример успешного инди-проекта, добившегося признания благодаря уникальному геймплею и стилю. Влияние на другие игры жанра и формирование новых тенденций делает игру важным явлением в индустрии. Активное сообщество и поддержка разработчиков обеспечивают постоянное развитие игры.</a:t>
            </a:r>
            <a:endParaRPr lang="en-US" sz="13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016" y="3738563"/>
            <a:ext cx="4464368" cy="70699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59705" y="4710708"/>
            <a:ext cx="2919889" cy="290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Новаторский подход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5259705" y="5107424"/>
            <a:ext cx="4110990" cy="1980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Новаторский подход к шутерному геймплею сочетает элементы классики и современности. Анализ отзывов критиков и игроков, отмечающих влияние ULTRKILL на жанр, подтверждает ее инновационный характер. Она задает новые стандарты и вдохновляет других разработчиков на эксперименты.</a:t>
            </a:r>
            <a:endParaRPr lang="en-US" sz="13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384" y="3738563"/>
            <a:ext cx="4464368" cy="70699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24073" y="4710708"/>
            <a:ext cx="2325886" cy="290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Сообщество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9724073" y="5107424"/>
            <a:ext cx="4110990" cy="1980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Активное сообщество игроков, создающее моды, карты и другой контент, поддерживает интерес к игре и продлевает ее жизнь. Поддержка разработчиков, оперативно реагирующих на отзывы и пожелания игроков, создает благоприятную атмосферу для развития проекта.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7463" y="516969"/>
            <a:ext cx="13315474" cy="1235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Контраргумент: Нишевость и ограниченная аудитория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657463" y="2128480"/>
            <a:ext cx="2219206" cy="1698665"/>
          </a:xfrm>
          <a:prstGeom prst="roundRect">
            <a:avLst>
              <a:gd name="adj" fmla="val 4645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634966" y="2812733"/>
            <a:ext cx="264081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300"/>
              </a:lnSpc>
              <a:buNone/>
            </a:pPr>
            <a:r>
              <a:rPr lang="en-US" sz="20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1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3064431" y="2316242"/>
            <a:ext cx="3895368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Высокий порог вхождения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3064431" y="2737842"/>
            <a:ext cx="10720745" cy="901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Высокий порог вхождения и сложность освоения отталкивают часть игроков. Визуальный стиль и атмосфера могут не понравиться широкой аудитории. Ориентация на хардкорных игроков и любителей классических шутеров ограничивает потенциальную аудиторию.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2970490" y="3817620"/>
            <a:ext cx="10908625" cy="11430"/>
          </a:xfrm>
          <a:prstGeom prst="roundRect">
            <a:avLst>
              <a:gd name="adj" fmla="val 690277"/>
            </a:avLst>
          </a:prstGeom>
          <a:solidFill>
            <a:srgbClr val="8D2424"/>
          </a:solidFill>
          <a:ln/>
        </p:spPr>
      </p:sp>
      <p:sp>
        <p:nvSpPr>
          <p:cNvPr id="8" name="Shape 6"/>
          <p:cNvSpPr/>
          <p:nvPr/>
        </p:nvSpPr>
        <p:spPr>
          <a:xfrm>
            <a:off x="657463" y="3920966"/>
            <a:ext cx="4438412" cy="1698665"/>
          </a:xfrm>
          <a:prstGeom prst="roundRect">
            <a:avLst>
              <a:gd name="adj" fmla="val 4645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2744629" y="4605218"/>
            <a:ext cx="264081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300"/>
              </a:lnSpc>
              <a:buNone/>
            </a:pPr>
            <a:r>
              <a:rPr lang="en-US" sz="20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2</a:t>
            </a:r>
            <a:endParaRPr lang="en-US" sz="2050" dirty="0"/>
          </a:p>
        </p:txBody>
      </p:sp>
      <p:sp>
        <p:nvSpPr>
          <p:cNvPr id="10" name="Text 8"/>
          <p:cNvSpPr/>
          <p:nvPr/>
        </p:nvSpPr>
        <p:spPr>
          <a:xfrm>
            <a:off x="5283637" y="4108728"/>
            <a:ext cx="2471738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Не для всех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5283637" y="4530328"/>
            <a:ext cx="8501539" cy="901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Сравнение с более "казуальными" шутерами, ориентированными на массового потребителя, показывает, что ULTRKILL – игра не для всех. Анализ статистики продаж и сравнение с другими шутерами подтверждает ее нишевый характер.</a:t>
            </a:r>
            <a:endParaRPr lang="en-US" sz="1450" dirty="0"/>
          </a:p>
        </p:txBody>
      </p:sp>
      <p:sp>
        <p:nvSpPr>
          <p:cNvPr id="12" name="Shape 10"/>
          <p:cNvSpPr/>
          <p:nvPr/>
        </p:nvSpPr>
        <p:spPr>
          <a:xfrm>
            <a:off x="5189696" y="5610106"/>
            <a:ext cx="8689419" cy="11430"/>
          </a:xfrm>
          <a:prstGeom prst="roundRect">
            <a:avLst>
              <a:gd name="adj" fmla="val 690277"/>
            </a:avLst>
          </a:prstGeom>
          <a:solidFill>
            <a:srgbClr val="8D2424"/>
          </a:solidFill>
          <a:ln/>
        </p:spPr>
      </p:sp>
      <p:sp>
        <p:nvSpPr>
          <p:cNvPr id="13" name="Shape 11"/>
          <p:cNvSpPr/>
          <p:nvPr/>
        </p:nvSpPr>
        <p:spPr>
          <a:xfrm>
            <a:off x="657463" y="5713452"/>
            <a:ext cx="6657737" cy="1999178"/>
          </a:xfrm>
          <a:prstGeom prst="roundRect">
            <a:avLst>
              <a:gd name="adj" fmla="val 3947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3854291" y="6547961"/>
            <a:ext cx="264081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300"/>
              </a:lnSpc>
              <a:buNone/>
            </a:pPr>
            <a:r>
              <a:rPr lang="en-US" sz="20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3</a:t>
            </a:r>
            <a:endParaRPr lang="en-US" sz="2050" dirty="0"/>
          </a:p>
        </p:txBody>
      </p:sp>
      <p:sp>
        <p:nvSpPr>
          <p:cNvPr id="15" name="Text 13"/>
          <p:cNvSpPr/>
          <p:nvPr/>
        </p:nvSpPr>
        <p:spPr>
          <a:xfrm>
            <a:off x="7502962" y="5901214"/>
            <a:ext cx="2471738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Ограничения</a:t>
            </a:r>
            <a:endParaRPr lang="en-US" sz="1900" dirty="0"/>
          </a:p>
        </p:txBody>
      </p:sp>
      <p:sp>
        <p:nvSpPr>
          <p:cNvPr id="16" name="Text 14"/>
          <p:cNvSpPr/>
          <p:nvPr/>
        </p:nvSpPr>
        <p:spPr>
          <a:xfrm>
            <a:off x="7502962" y="6322814"/>
            <a:ext cx="6282214" cy="1202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Сложность освоения и специфический визуальный стиль могут стать препятствием для многих игроков, привыкших к более простым и понятным играм. ULTRKILL требует от игрока усидчивости, терпения и готовности к экспериментам.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843087"/>
            <a:ext cx="7627382" cy="2138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Вердикт: ULTRKILL – Шедевр для Избранных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4306133"/>
            <a:ext cx="7627382" cy="2080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ULTRKILL – игра не для всех, но для своей аудитории – настоящий прорыв. Сочетание уникального геймплея, стильной атмосферы и инновационного подхода делает ее выдающейся. Недостатки компенсируются достоинствами, делающими ULTRKILL особенной. Игра рекомендована тем, кто ищет что-то новое и готов к вызову. Оценка субъективна, но игра заслуживает личного знакомства.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2025-03-15T13:49:24Z</dcterms:created>
  <dcterms:modified xsi:type="dcterms:W3CDTF">2025-03-15T13:49:24Z</dcterms:modified>
</cp:coreProperties>
</file>