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43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80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176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6546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215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463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788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056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11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06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22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81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693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4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45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56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01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E9168-AB95-4C02-932B-931B433AF61A}" type="datetimeFigureOut">
              <a:rPr lang="ru-RU" smtClean="0"/>
              <a:t>17.05.2025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E96FD-2562-4769-97AB-A409DCD620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984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C999BE-E45C-48E6-9AE2-5E71ABFA9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Подводный мир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406966-0535-42C2-B1AB-9F79C6DD98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Коваленко Иван </a:t>
            </a:r>
          </a:p>
        </p:txBody>
      </p:sp>
    </p:spTree>
    <p:extLst>
      <p:ext uri="{BB962C8B-B14F-4D97-AF65-F5344CB8AC3E}">
        <p14:creationId xmlns:p14="http://schemas.microsoft.com/office/powerpoint/2010/main" val="78753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8FE9D91-5695-4F3B-813B-19F5EF397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Обитатели подводного мира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09BF315E-FA83-4C71-A6B5-E90E4D6CE7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Травоядные рыбы </a:t>
            </a:r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5849407B-AEC6-4C96-A5F7-976FC106B8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132666"/>
            <a:ext cx="3777682" cy="2691085"/>
          </a:xfr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D9C4A8BC-E14F-4E93-A360-13D511BE9B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Хищные рыбы</a:t>
            </a:r>
          </a:p>
        </p:txBody>
      </p:sp>
      <p:pic>
        <p:nvPicPr>
          <p:cNvPr id="14" name="Объект 13">
            <a:extLst>
              <a:ext uri="{FF2B5EF4-FFF2-40B4-BE49-F238E27FC236}">
                <a16:creationId xmlns:a16="http://schemas.microsoft.com/office/drawing/2014/main" id="{CF4F14C7-141F-4245-90C8-170B15EF65C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082523"/>
            <a:ext cx="4113320" cy="2691085"/>
          </a:xfrm>
        </p:spPr>
      </p:pic>
    </p:spTree>
    <p:extLst>
      <p:ext uri="{BB962C8B-B14F-4D97-AF65-F5344CB8AC3E}">
        <p14:creationId xmlns:p14="http://schemas.microsoft.com/office/powerpoint/2010/main" val="2932360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4F3B322-2795-409C-9C3C-04E690CF5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водоросли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922A57F7-834D-44EC-AB16-1AE7851C7D2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5A9E1DE-E0BD-4C3C-BD1E-571ED0114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Водоросли – растения живущие на дне океана </a:t>
            </a:r>
          </a:p>
        </p:txBody>
      </p:sp>
    </p:spTree>
    <p:extLst>
      <p:ext uri="{BB962C8B-B14F-4D97-AF65-F5344CB8AC3E}">
        <p14:creationId xmlns:p14="http://schemas.microsoft.com/office/powerpoint/2010/main" val="2123121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1E410-10D3-49FF-AB91-B0CC991D5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EEB4FD-8C25-4EF4-BDEB-3E9E2FEC3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8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05B6E-97D0-446A-8C23-9DFBC0BA0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F86BE3-69FF-40EE-972C-DE0646E74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289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99F836-8CA5-43A0-9287-00B938655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C64183-BDF3-4BC9-AEAD-3DDB17F93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606684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6</TotalTime>
  <Words>19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След самолета</vt:lpstr>
      <vt:lpstr>Подводный мир</vt:lpstr>
      <vt:lpstr>Обитатели подводного мира</vt:lpstr>
      <vt:lpstr>водоросли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Подводный мир</dc:title>
  <dc:creator>user</dc:creator>
  <cp:lastModifiedBy>user</cp:lastModifiedBy>
  <cp:revision>1</cp:revision>
  <dcterms:created xsi:type="dcterms:W3CDTF">2025-05-17T10:53:22Z</dcterms:created>
  <dcterms:modified xsi:type="dcterms:W3CDTF">2025-05-17T11:00:14Z</dcterms:modified>
</cp:coreProperties>
</file>