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0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7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9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4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1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1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0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3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3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4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5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4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5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64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3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0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F219BB2-6B70-4A06-9A04-9F02481F1652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1F27A8C-66E1-444A-A6AF-4C2ED2326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97BA5-AB55-4B81-AEE2-7E1DB701D3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Фильмы мстители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E5E7E3-E492-478C-AC50-4ECE53008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/>
              <a:t>Даниил</a:t>
            </a:r>
          </a:p>
          <a:p>
            <a:r>
              <a:rPr lang="ru-RU" sz="3600" dirty="0"/>
              <a:t>Даниил </a:t>
            </a:r>
            <a:r>
              <a:rPr lang="ru-RU" sz="3600" dirty="0" err="1"/>
              <a:t>миронинко</a:t>
            </a:r>
            <a:r>
              <a:rPr lang="ru-RU" sz="3600" dirty="0"/>
              <a:t> </a:t>
            </a:r>
            <a:r>
              <a:rPr lang="ru-RU" sz="3600" dirty="0" err="1"/>
              <a:t>денисович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053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FC4E3-1FC7-41CC-99E6-1259D73A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фильмы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EDC0B-C149-447D-8F3B-B6BB11AF3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Железнычеловек</a:t>
            </a:r>
            <a:r>
              <a:rPr lang="ru-RU" dirty="0"/>
              <a:t> 1</a:t>
            </a:r>
          </a:p>
          <a:p>
            <a:r>
              <a:rPr lang="ru-RU" dirty="0"/>
              <a:t>железный человек 2</a:t>
            </a:r>
          </a:p>
          <a:p>
            <a:r>
              <a:rPr lang="ru-RU" dirty="0"/>
              <a:t>Железный человек 3</a:t>
            </a:r>
          </a:p>
          <a:p>
            <a:r>
              <a:rPr lang="ru-RU" dirty="0"/>
              <a:t>Вдова</a:t>
            </a:r>
          </a:p>
          <a:p>
            <a:r>
              <a:rPr lang="ru-RU" dirty="0"/>
              <a:t>Человек муравей</a:t>
            </a:r>
          </a:p>
        </p:txBody>
      </p:sp>
    </p:spTree>
    <p:extLst>
      <p:ext uri="{BB962C8B-B14F-4D97-AF65-F5344CB8AC3E}">
        <p14:creationId xmlns:p14="http://schemas.microsoft.com/office/powerpoint/2010/main" val="77197688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E4653-B5E4-43BE-8936-388BB625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Мой любимый фильм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BEFDA-8BD5-414E-829B-2F84B527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455" y="2265027"/>
            <a:ext cx="10544962" cy="4043493"/>
          </a:xfrm>
        </p:spPr>
        <p:txBody>
          <a:bodyPr/>
          <a:lstStyle/>
          <a:p>
            <a:r>
              <a:rPr lang="ru-RU" dirty="0"/>
              <a:t>Железный человек 2</a:t>
            </a:r>
          </a:p>
          <a:p>
            <a:r>
              <a:rPr lang="ru-RU" dirty="0"/>
              <a:t>Муравей человек</a:t>
            </a:r>
          </a:p>
          <a:p>
            <a:r>
              <a:rPr lang="ru-RU" dirty="0"/>
              <a:t>Невероятный </a:t>
            </a:r>
            <a:r>
              <a:rPr lang="ru-RU" dirty="0" err="1"/>
              <a:t>халк</a:t>
            </a:r>
            <a:endParaRPr lang="ru-RU" dirty="0"/>
          </a:p>
          <a:p>
            <a:r>
              <a:rPr lang="ru-RU" dirty="0"/>
              <a:t>Первый мститель </a:t>
            </a:r>
          </a:p>
          <a:p>
            <a:r>
              <a:rPr lang="ru-RU" dirty="0"/>
              <a:t>Война </a:t>
            </a:r>
            <a:r>
              <a:rPr lang="ru-RU" dirty="0" err="1"/>
              <a:t>песконечностей</a:t>
            </a:r>
            <a:endParaRPr lang="ru-RU" dirty="0"/>
          </a:p>
        </p:txBody>
      </p:sp>
      <p:pic>
        <p:nvPicPr>
          <p:cNvPr id="1026" name="Picture 2" descr="Железный Человек (Iron Man ) (Участник, Персонаж): фото, биография,  фильмография, новости - Вокруг ТВ.">
            <a:extLst>
              <a:ext uri="{FF2B5EF4-FFF2-40B4-BE49-F238E27FC236}">
                <a16:creationId xmlns:a16="http://schemas.microsoft.com/office/drawing/2014/main" id="{2E56F190-0BFD-4EC8-8FFF-415FA10EC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85" y="2457818"/>
            <a:ext cx="1996579" cy="26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538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A8AF2-835E-451F-919E-9705E8EF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Мой любимый персонаж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D578BB-97AF-4DAE-8E3B-C8A9FBBD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Железный </a:t>
            </a:r>
            <a:r>
              <a:rPr lang="ru-RU" dirty="0" err="1"/>
              <a:t>человнк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759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796AC-3A51-4353-A432-A27E715C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фанат </a:t>
            </a:r>
            <a:r>
              <a:rPr lang="ru-RU" dirty="0" err="1"/>
              <a:t>марвел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72597E-3F2D-4717-9818-FF44F164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меня фигурки</a:t>
            </a:r>
          </a:p>
          <a:p>
            <a:r>
              <a:rPr lang="ru-RU" dirty="0"/>
              <a:t>У меня одежда </a:t>
            </a:r>
            <a:r>
              <a:rPr lang="ru-RU" dirty="0" err="1"/>
              <a:t>марвел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22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6D6AC-7159-4C7B-97AE-D45AEE15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живут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43C1E2-D570-41AF-9544-41DD10BB2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Железный человек на бейкерстрит15а</a:t>
            </a:r>
          </a:p>
          <a:p>
            <a:r>
              <a:rPr lang="ru-RU" dirty="0"/>
              <a:t>Муравей человек на улице </a:t>
            </a:r>
            <a:r>
              <a:rPr lang="ru-RU" dirty="0" err="1"/>
              <a:t>бабушкеной</a:t>
            </a:r>
            <a:r>
              <a:rPr lang="ru-RU" dirty="0"/>
              <a:t> 12п</a:t>
            </a:r>
          </a:p>
        </p:txBody>
      </p:sp>
    </p:spTree>
    <p:extLst>
      <p:ext uri="{BB962C8B-B14F-4D97-AF65-F5344CB8AC3E}">
        <p14:creationId xmlns:p14="http://schemas.microsoft.com/office/powerpoint/2010/main" val="3315687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5B947-58F3-437A-8934-D1BE4558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статуи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6F9A1-AAA4-47A9-B542-99A5883BF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29987"/>
            <a:ext cx="8825659" cy="3941135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растове</a:t>
            </a:r>
            <a:r>
              <a:rPr lang="ru-RU" dirty="0"/>
              <a:t> есть</a:t>
            </a:r>
          </a:p>
          <a:p>
            <a:r>
              <a:rPr lang="ru-RU" dirty="0"/>
              <a:t> </a:t>
            </a:r>
          </a:p>
        </p:txBody>
      </p:sp>
      <p:sp>
        <p:nvSpPr>
          <p:cNvPr id="4" name="AutoShape 2" descr="Экшн-фигурка железного человека MK43, Фотополимерная статуя, Коллекционная  модель игрушек 50 см, подарок на день рождения | AliExpress">
            <a:extLst>
              <a:ext uri="{FF2B5EF4-FFF2-40B4-BE49-F238E27FC236}">
                <a16:creationId xmlns:a16="http://schemas.microsoft.com/office/drawing/2014/main" id="{04AC8FEF-BAE3-49B3-A8BE-7828A47381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29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Экшн-фигурка железного человека MK43, Фотополимерная статуя, Коллекционная  модель игрушек 50 см, подарок на день рождения | AliExpress">
            <a:extLst>
              <a:ext uri="{FF2B5EF4-FFF2-40B4-BE49-F238E27FC236}">
                <a16:creationId xmlns:a16="http://schemas.microsoft.com/office/drawing/2014/main" id="{EF70420E-03B0-4C92-A978-B0297A5D4F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Экшн-фигурка железного человека MK43, Фотополимерная статуя, Коллекционная  модель игрушек 50 см, подарок на день рождения | AliExpress">
            <a:extLst>
              <a:ext uri="{FF2B5EF4-FFF2-40B4-BE49-F238E27FC236}">
                <a16:creationId xmlns:a16="http://schemas.microsoft.com/office/drawing/2014/main" id="{8898D50C-20BF-4193-9951-63C0F22458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В Италии установили памятник Железному человеку после его смерти в  &quot;Мстители: Финал&quot; - Shazoo">
            <a:extLst>
              <a:ext uri="{FF2B5EF4-FFF2-40B4-BE49-F238E27FC236}">
                <a16:creationId xmlns:a16="http://schemas.microsoft.com/office/drawing/2014/main" id="{6D0A4882-9E8C-4F01-9B3A-B26EE99CC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55971"/>
            <a:ext cx="5486400" cy="288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64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0B6BCF-1353-4E3D-8C72-98F9302DB5FE}"/>
              </a:ext>
            </a:extLst>
          </p:cNvPr>
          <p:cNvSpPr/>
          <p:nvPr/>
        </p:nvSpPr>
        <p:spPr>
          <a:xfrm>
            <a:off x="2073105" y="2967335"/>
            <a:ext cx="80457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Спасиюо</a:t>
            </a:r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за внимания</a:t>
            </a:r>
          </a:p>
          <a:p>
            <a:pPr algn="ctr"/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Всего хорошего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4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68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Совет директоров</vt:lpstr>
      <vt:lpstr>Фильмы мстители</vt:lpstr>
      <vt:lpstr>фильмы</vt:lpstr>
      <vt:lpstr>Мой любимый фильм</vt:lpstr>
      <vt:lpstr>Мой любимый персонаж</vt:lpstr>
      <vt:lpstr>Я фанат марвел</vt:lpstr>
      <vt:lpstr>живут</vt:lpstr>
      <vt:lpstr>статуи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Фильмы мстители</dc:title>
  <dc:creator>user</dc:creator>
  <cp:lastModifiedBy>user</cp:lastModifiedBy>
  <cp:revision>4</cp:revision>
  <dcterms:created xsi:type="dcterms:W3CDTF">2024-12-01T11:17:18Z</dcterms:created>
  <dcterms:modified xsi:type="dcterms:W3CDTF">2024-12-01T11:42:29Z</dcterms:modified>
</cp:coreProperties>
</file>