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2F219BB2-6B70-4A06-9A04-9F02481F1652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91F27A8C-66E1-444A-A6AF-4C2ED2326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005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19BB2-6B70-4A06-9A04-9F02481F1652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27A8C-66E1-444A-A6AF-4C2ED2326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71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19BB2-6B70-4A06-9A04-9F02481F1652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27A8C-66E1-444A-A6AF-4C2ED2326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196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19BB2-6B70-4A06-9A04-9F02481F1652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27A8C-66E1-444A-A6AF-4C2ED2326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249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19BB2-6B70-4A06-9A04-9F02481F1652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27A8C-66E1-444A-A6AF-4C2ED2326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519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19BB2-6B70-4A06-9A04-9F02481F1652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27A8C-66E1-444A-A6AF-4C2ED2326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717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19BB2-6B70-4A06-9A04-9F02481F1652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27A8C-66E1-444A-A6AF-4C2ED2326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5017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2F219BB2-6B70-4A06-9A04-9F02481F1652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27A8C-66E1-444A-A6AF-4C2ED2326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3339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F219BB2-6B70-4A06-9A04-9F02481F1652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27A8C-66E1-444A-A6AF-4C2ED2326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235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19BB2-6B70-4A06-9A04-9F02481F1652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27A8C-66E1-444A-A6AF-4C2ED2326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448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19BB2-6B70-4A06-9A04-9F02481F1652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27A8C-66E1-444A-A6AF-4C2ED2326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055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19BB2-6B70-4A06-9A04-9F02481F1652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27A8C-66E1-444A-A6AF-4C2ED2326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141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19BB2-6B70-4A06-9A04-9F02481F1652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27A8C-66E1-444A-A6AF-4C2ED2326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442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19BB2-6B70-4A06-9A04-9F02481F1652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27A8C-66E1-444A-A6AF-4C2ED2326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35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19BB2-6B70-4A06-9A04-9F02481F1652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27A8C-66E1-444A-A6AF-4C2ED2326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64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19BB2-6B70-4A06-9A04-9F02481F1652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27A8C-66E1-444A-A6AF-4C2ED2326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932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19BB2-6B70-4A06-9A04-9F02481F1652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27A8C-66E1-444A-A6AF-4C2ED2326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40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F219BB2-6B70-4A06-9A04-9F02481F1652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91F27A8C-66E1-444A-A6AF-4C2ED2326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55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797BA5-AB55-4B81-AEE2-7E1DB701D3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Фильмы мстители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0E5E7E3-E492-478C-AC50-4ECE530085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3600" dirty="0"/>
              <a:t>Даниил</a:t>
            </a:r>
          </a:p>
          <a:p>
            <a:r>
              <a:rPr lang="ru-RU" sz="3600" dirty="0"/>
              <a:t>Даниил </a:t>
            </a:r>
            <a:r>
              <a:rPr lang="ru-RU" sz="3600" dirty="0" err="1"/>
              <a:t>миронинко</a:t>
            </a:r>
            <a:r>
              <a:rPr lang="ru-RU" sz="3600" dirty="0"/>
              <a:t> </a:t>
            </a:r>
            <a:r>
              <a:rPr lang="ru-RU" sz="3600" dirty="0" err="1"/>
              <a:t>денисович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20535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3FC4E3-1FC7-41CC-99E6-1259D73A2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фильмы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EEDC0B-C149-447D-8F3B-B6BB11AF3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Железнычеловек</a:t>
            </a:r>
            <a:r>
              <a:rPr lang="ru-RU" dirty="0"/>
              <a:t> 1</a:t>
            </a:r>
          </a:p>
          <a:p>
            <a:r>
              <a:rPr lang="ru-RU" dirty="0"/>
              <a:t>железный человек 2</a:t>
            </a:r>
          </a:p>
          <a:p>
            <a:r>
              <a:rPr lang="ru-RU" dirty="0"/>
              <a:t>Железный человек 3</a:t>
            </a:r>
          </a:p>
          <a:p>
            <a:r>
              <a:rPr lang="ru-RU" dirty="0"/>
              <a:t>Вдова</a:t>
            </a:r>
          </a:p>
          <a:p>
            <a:r>
              <a:rPr lang="ru-RU" dirty="0"/>
              <a:t>Человек муравей</a:t>
            </a:r>
          </a:p>
        </p:txBody>
      </p:sp>
    </p:spTree>
    <p:extLst>
      <p:ext uri="{BB962C8B-B14F-4D97-AF65-F5344CB8AC3E}">
        <p14:creationId xmlns:p14="http://schemas.microsoft.com/office/powerpoint/2010/main" val="771976884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5E4653-B5E4-43BE-8936-388BB6250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Мой любимый фильм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2BEFDA-8BD5-414E-829B-2F84B527D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455" y="2265027"/>
            <a:ext cx="10544962" cy="4043493"/>
          </a:xfrm>
        </p:spPr>
        <p:txBody>
          <a:bodyPr/>
          <a:lstStyle/>
          <a:p>
            <a:r>
              <a:rPr lang="ru-RU" dirty="0"/>
              <a:t>Железный человек 2</a:t>
            </a:r>
          </a:p>
          <a:p>
            <a:r>
              <a:rPr lang="ru-RU" dirty="0"/>
              <a:t>Муравей человек</a:t>
            </a:r>
          </a:p>
          <a:p>
            <a:r>
              <a:rPr lang="ru-RU" dirty="0"/>
              <a:t>Невероятный </a:t>
            </a:r>
            <a:r>
              <a:rPr lang="ru-RU" dirty="0" err="1"/>
              <a:t>халк</a:t>
            </a:r>
            <a:endParaRPr lang="ru-RU" dirty="0"/>
          </a:p>
          <a:p>
            <a:r>
              <a:rPr lang="ru-RU" dirty="0"/>
              <a:t>Первый мститель </a:t>
            </a:r>
          </a:p>
          <a:p>
            <a:r>
              <a:rPr lang="ru-RU" dirty="0"/>
              <a:t>Война </a:t>
            </a:r>
            <a:r>
              <a:rPr lang="ru-RU" dirty="0" err="1"/>
              <a:t>песконечностей</a:t>
            </a:r>
            <a:endParaRPr lang="ru-RU" dirty="0"/>
          </a:p>
        </p:txBody>
      </p:sp>
      <p:pic>
        <p:nvPicPr>
          <p:cNvPr id="1026" name="Picture 2" descr="Железный Человек (Iron Man ) (Участник, Персонаж): фото, биография,  фильмография, новости - Вокруг ТВ.">
            <a:extLst>
              <a:ext uri="{FF2B5EF4-FFF2-40B4-BE49-F238E27FC236}">
                <a16:creationId xmlns:a16="http://schemas.microsoft.com/office/drawing/2014/main" id="{2E56F190-0BFD-4EC8-8FFF-415FA10ECA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785" y="2457818"/>
            <a:ext cx="1996579" cy="266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25382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3A8AF2-835E-451F-919E-9705E8EF6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Мой любимый персонаж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D578BB-97AF-4DAE-8E3B-C8A9FBBD1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Железный </a:t>
            </a:r>
            <a:r>
              <a:rPr lang="ru-RU" dirty="0" err="1"/>
              <a:t>человнк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87592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7796AC-3A51-4353-A432-A27E715CB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Я фанат </a:t>
            </a:r>
            <a:r>
              <a:rPr lang="ru-RU" dirty="0" err="1"/>
              <a:t>марвел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72597E-3F2D-4717-9818-FF44F1648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 меня фигурки</a:t>
            </a:r>
          </a:p>
          <a:p>
            <a:r>
              <a:rPr lang="ru-RU" dirty="0"/>
              <a:t>У меня одежда </a:t>
            </a:r>
            <a:r>
              <a:rPr lang="ru-RU" dirty="0" err="1"/>
              <a:t>марвел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08223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A6D6AC-7159-4C7B-97AE-D45AEE15F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живут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43C1E2-D570-41AF-9544-41DD10BB2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Железный человек на бейкерстрит15а</a:t>
            </a:r>
          </a:p>
          <a:p>
            <a:r>
              <a:rPr lang="ru-RU" dirty="0"/>
              <a:t>Муравей человек на улице </a:t>
            </a:r>
            <a:r>
              <a:rPr lang="ru-RU" dirty="0" err="1"/>
              <a:t>бабушкеной</a:t>
            </a:r>
            <a:r>
              <a:rPr lang="ru-RU" dirty="0"/>
              <a:t> 12п</a:t>
            </a:r>
          </a:p>
        </p:txBody>
      </p:sp>
    </p:spTree>
    <p:extLst>
      <p:ext uri="{BB962C8B-B14F-4D97-AF65-F5344CB8AC3E}">
        <p14:creationId xmlns:p14="http://schemas.microsoft.com/office/powerpoint/2010/main" val="33156871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D5B947-58F3-437A-8934-D1BE45586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статуи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56F9A1-AAA4-47A9-B542-99A5883BF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529987"/>
            <a:ext cx="8825659" cy="3941135"/>
          </a:xfrm>
        </p:spPr>
        <p:txBody>
          <a:bodyPr/>
          <a:lstStyle/>
          <a:p>
            <a:r>
              <a:rPr lang="ru-RU" dirty="0"/>
              <a:t>В </a:t>
            </a:r>
            <a:r>
              <a:rPr lang="ru-RU" dirty="0" err="1"/>
              <a:t>растове</a:t>
            </a:r>
            <a:r>
              <a:rPr lang="ru-RU" dirty="0"/>
              <a:t> есть</a:t>
            </a:r>
          </a:p>
          <a:p>
            <a:r>
              <a:rPr lang="ru-RU" dirty="0"/>
              <a:t> </a:t>
            </a:r>
          </a:p>
        </p:txBody>
      </p:sp>
      <p:sp>
        <p:nvSpPr>
          <p:cNvPr id="4" name="AutoShape 2" descr="Экшн-фигурка железного человека MK43, Фотополимерная статуя, Коллекционная  модель игрушек 50 см, подарок на день рождения | AliExpress">
            <a:extLst>
              <a:ext uri="{FF2B5EF4-FFF2-40B4-BE49-F238E27FC236}">
                <a16:creationId xmlns:a16="http://schemas.microsoft.com/office/drawing/2014/main" id="{04AC8FEF-BAE3-49B3-A8BE-7828A473819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297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Экшн-фигурка железного человека MK43, Фотополимерная статуя, Коллекционная  модель игрушек 50 см, подарок на день рождения | AliExpress">
            <a:extLst>
              <a:ext uri="{FF2B5EF4-FFF2-40B4-BE49-F238E27FC236}">
                <a16:creationId xmlns:a16="http://schemas.microsoft.com/office/drawing/2014/main" id="{EF70420E-03B0-4C92-A978-B0297A5D4FA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Экшн-фигурка железного человека MK43, Фотополимерная статуя, Коллекционная  модель игрушек 50 см, подарок на день рождения | AliExpress">
            <a:extLst>
              <a:ext uri="{FF2B5EF4-FFF2-40B4-BE49-F238E27FC236}">
                <a16:creationId xmlns:a16="http://schemas.microsoft.com/office/drawing/2014/main" id="{8898D50C-20BF-4193-9951-63C0F224587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48400" y="3581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6" name="Picture 8" descr="В Италии установили памятник Железному человеку после его смерти в  &quot;Мстители: Финал&quot; - Shazoo">
            <a:extLst>
              <a:ext uri="{FF2B5EF4-FFF2-40B4-BE49-F238E27FC236}">
                <a16:creationId xmlns:a16="http://schemas.microsoft.com/office/drawing/2014/main" id="{6D0A4882-9E8C-4F01-9B3A-B26EE99CC7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155971"/>
            <a:ext cx="5486400" cy="2885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82647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50B6BCF-1353-4E3D-8C72-98F9302DB5FE}"/>
              </a:ext>
            </a:extLst>
          </p:cNvPr>
          <p:cNvSpPr/>
          <p:nvPr/>
        </p:nvSpPr>
        <p:spPr>
          <a:xfrm>
            <a:off x="2073105" y="2967335"/>
            <a:ext cx="804579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Спасиюо</a:t>
            </a:r>
            <a:r>
              <a:rPr lang="ru-RU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за внимания</a:t>
            </a:r>
          </a:p>
          <a:p>
            <a:pPr algn="ctr"/>
            <a:r>
              <a:rPr lang="ru-RU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Всего хорошего</a:t>
            </a:r>
            <a:endParaRPr lang="ru-RU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146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Совет директоров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25</TotalTime>
  <Words>68</Words>
  <Application>Microsoft Office PowerPoint</Application>
  <PresentationFormat>Широкоэкранный</PresentationFormat>
  <Paragraphs>28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Совет директоров</vt:lpstr>
      <vt:lpstr>Фильмы мстители</vt:lpstr>
      <vt:lpstr>фильмы</vt:lpstr>
      <vt:lpstr>Мой любимый фильм</vt:lpstr>
      <vt:lpstr>Мой любимый персонаж</vt:lpstr>
      <vt:lpstr>Я фанат марвел</vt:lpstr>
      <vt:lpstr>живут</vt:lpstr>
      <vt:lpstr>статуи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Фильмы мстители</dc:title>
  <dc:creator>user</dc:creator>
  <cp:lastModifiedBy>user</cp:lastModifiedBy>
  <cp:revision>4</cp:revision>
  <dcterms:created xsi:type="dcterms:W3CDTF">2024-12-01T11:17:18Z</dcterms:created>
  <dcterms:modified xsi:type="dcterms:W3CDTF">2024-12-01T11:42:29Z</dcterms:modified>
</cp:coreProperties>
</file>